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60" r:id="rId1"/>
  </p:sldMasterIdLst>
  <p:notesMasterIdLst>
    <p:notesMasterId r:id="rId18"/>
  </p:notesMasterIdLst>
  <p:handoutMasterIdLst>
    <p:handoutMasterId r:id="rId19"/>
  </p:handoutMasterIdLst>
  <p:sldIdLst>
    <p:sldId id="818" r:id="rId2"/>
    <p:sldId id="820" r:id="rId3"/>
    <p:sldId id="839" r:id="rId4"/>
    <p:sldId id="832" r:id="rId5"/>
    <p:sldId id="833" r:id="rId6"/>
    <p:sldId id="831" r:id="rId7"/>
    <p:sldId id="823" r:id="rId8"/>
    <p:sldId id="824" r:id="rId9"/>
    <p:sldId id="825" r:id="rId10"/>
    <p:sldId id="835" r:id="rId11"/>
    <p:sldId id="826" r:id="rId12"/>
    <p:sldId id="837" r:id="rId13"/>
    <p:sldId id="836" r:id="rId14"/>
    <p:sldId id="827" r:id="rId15"/>
    <p:sldId id="838" r:id="rId16"/>
    <p:sldId id="829" r:id="rId17"/>
  </p:sldIdLst>
  <p:sldSz cx="9144000" cy="6858000" type="screen4x3"/>
  <p:notesSz cx="6881813" cy="10002838"/>
  <p:defaultTextStyle>
    <a:defPPr>
      <a:defRPr lang="de-DE"/>
    </a:defPPr>
    <a:lvl1pPr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F5FE"/>
    <a:srgbClr val="FFAFAF"/>
    <a:srgbClr val="FF9999"/>
    <a:srgbClr val="FFCCFF"/>
    <a:srgbClr val="E1F7FF"/>
    <a:srgbClr val="9999FF"/>
    <a:srgbClr val="99CCFF"/>
    <a:srgbClr val="6699FF"/>
    <a:srgbClr val="DFB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86041" autoAdjust="0"/>
  </p:normalViewPr>
  <p:slideViewPr>
    <p:cSldViewPr snapToGrid="0">
      <p:cViewPr varScale="1">
        <p:scale>
          <a:sx n="96" d="100"/>
          <a:sy n="96" d="100"/>
        </p:scale>
        <p:origin x="-2226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8"/>
    </p:cViewPr>
  </p:sorterViewPr>
  <p:notesViewPr>
    <p:cSldViewPr snapToGrid="0">
      <p:cViewPr varScale="1">
        <p:scale>
          <a:sx n="77" d="100"/>
          <a:sy n="77" d="100"/>
        </p:scale>
        <p:origin x="-2088" y="-102"/>
      </p:cViewPr>
      <p:guideLst>
        <p:guide orient="horz" pos="3150"/>
        <p:guide pos="216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50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694" y="0"/>
            <a:ext cx="2982119" cy="50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2452"/>
            <a:ext cx="2982119" cy="50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694" y="9502452"/>
            <a:ext cx="2982119" cy="50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7423F01-112F-45B0-AC4B-94276472F6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0277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50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694" y="0"/>
            <a:ext cx="2982119" cy="50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50888"/>
            <a:ext cx="4999037" cy="3751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752039"/>
            <a:ext cx="5046663" cy="450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2452"/>
            <a:ext cx="2982119" cy="50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694" y="9502452"/>
            <a:ext cx="2982119" cy="50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18C0374-2024-4B50-ABE1-1D01CBDF3D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9714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54293-AC9F-4F14-A5F8-402CF4C84E1D}" type="slidenum">
              <a:rPr lang="de-DE" smtClean="0"/>
              <a:pPr/>
              <a:t>0</a:t>
            </a:fld>
            <a:endParaRPr lang="de-DE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0888"/>
            <a:ext cx="4999037" cy="375126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9037" cy="37512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32E5E-C12B-4100-AA0D-61F9E59284D1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4212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9037" cy="37512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32E5E-C12B-4100-AA0D-61F9E59284D1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4212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9037" cy="37512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32E5E-C12B-4100-AA0D-61F9E59284D1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4212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9037" cy="37512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32E5E-C12B-4100-AA0D-61F9E59284D1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4212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9037" cy="37512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32E5E-C12B-4100-AA0D-61F9E59284D1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4212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9037" cy="37512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32E5E-C12B-4100-AA0D-61F9E59284D1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4212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9037" cy="37512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32E5E-C12B-4100-AA0D-61F9E59284D1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4212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9037" cy="37512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32E5E-C12B-4100-AA0D-61F9E59284D1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4212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54293-AC9F-4F14-A5F8-402CF4C84E1D}" type="slidenum">
              <a:rPr lang="de-DE" smtClean="0"/>
              <a:pPr/>
              <a:t>2</a:t>
            </a:fld>
            <a:endParaRPr lang="de-DE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0888"/>
            <a:ext cx="4999037" cy="375126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9037" cy="37512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32E5E-C12B-4100-AA0D-61F9E59284D1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4212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9037" cy="37512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32E5E-C12B-4100-AA0D-61F9E59284D1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4212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9037" cy="37512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32E5E-C12B-4100-AA0D-61F9E59284D1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4212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9037" cy="37512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32E5E-C12B-4100-AA0D-61F9E59284D1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4212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9037" cy="37512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32E5E-C12B-4100-AA0D-61F9E59284D1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4212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9037" cy="37512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32E5E-C12B-4100-AA0D-61F9E59284D1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4212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 userDrawn="1"/>
        </p:nvSpPr>
        <p:spPr bwMode="auto">
          <a:xfrm>
            <a:off x="8772524" y="6600631"/>
            <a:ext cx="371475" cy="22659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36000" rIns="0" bIns="3600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86275" algn="ctr"/>
              </a:tabLst>
              <a:defRPr/>
            </a:pPr>
            <a:r>
              <a:rPr lang="de-DE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7B21C5A9-CDA1-419F-9CA8-B40B52B7290E}" type="slidenum">
              <a:rPr lang="de-DE" sz="1000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486275" algn="ctr"/>
                </a:tabLst>
                <a:defRPr/>
              </a:pPr>
              <a:t>‹Nr.›</a:t>
            </a:fld>
            <a:endParaRPr lang="de-DE" sz="1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527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-29295" y="-7144"/>
            <a:ext cx="9182820" cy="6865144"/>
          </a:xfrm>
          <a:prstGeom prst="rect">
            <a:avLst/>
          </a:prstGeom>
          <a:gradFill>
            <a:gsLst>
              <a:gs pos="0">
                <a:srgbClr val="D6F5FE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uppieren 34"/>
          <p:cNvGrpSpPr/>
          <p:nvPr/>
        </p:nvGrpSpPr>
        <p:grpSpPr>
          <a:xfrm>
            <a:off x="-43885" y="6119402"/>
            <a:ext cx="9210853" cy="771365"/>
            <a:chOff x="-43885" y="5919215"/>
            <a:chExt cx="9210853" cy="971555"/>
          </a:xfrm>
        </p:grpSpPr>
        <p:sp>
          <p:nvSpPr>
            <p:cNvPr id="36" name="Freeform 6"/>
            <p:cNvSpPr>
              <a:spLocks/>
            </p:cNvSpPr>
            <p:nvPr userDrawn="1"/>
          </p:nvSpPr>
          <p:spPr bwMode="auto">
            <a:xfrm flipH="1" flipV="1">
              <a:off x="-43885" y="5990027"/>
              <a:ext cx="9201831" cy="877137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>
                <a:gd name="connsiteX0" fmla="*/ 10 w 10000"/>
                <a:gd name="connsiteY0" fmla="*/ 30 h 7605"/>
                <a:gd name="connsiteX1" fmla="*/ 4404 w 10000"/>
                <a:gd name="connsiteY1" fmla="*/ 0 h 7605"/>
                <a:gd name="connsiteX2" fmla="*/ 7578 w 10000"/>
                <a:gd name="connsiteY2" fmla="*/ 5595 h 7605"/>
                <a:gd name="connsiteX3" fmla="*/ 9990 w 10000"/>
                <a:gd name="connsiteY3" fmla="*/ 838 h 7605"/>
                <a:gd name="connsiteX4" fmla="*/ 10000 w 10000"/>
                <a:gd name="connsiteY4" fmla="*/ 3247 h 7605"/>
                <a:gd name="connsiteX5" fmla="*/ 7453 w 10000"/>
                <a:gd name="connsiteY5" fmla="*/ 6692 h 7605"/>
                <a:gd name="connsiteX6" fmla="*/ 2578 w 10000"/>
                <a:gd name="connsiteY6" fmla="*/ 3064 h 7605"/>
                <a:gd name="connsiteX7" fmla="*/ 0 w 10000"/>
                <a:gd name="connsiteY7" fmla="*/ 7605 h 7605"/>
                <a:gd name="connsiteX8" fmla="*/ 10 w 10000"/>
                <a:gd name="connsiteY8" fmla="*/ 30 h 7605"/>
                <a:gd name="connsiteX0" fmla="*/ 10 w 10000"/>
                <a:gd name="connsiteY0" fmla="*/ 39 h 10000"/>
                <a:gd name="connsiteX1" fmla="*/ 4404 w 10000"/>
                <a:gd name="connsiteY1" fmla="*/ 0 h 10000"/>
                <a:gd name="connsiteX2" fmla="*/ 7578 w 10000"/>
                <a:gd name="connsiteY2" fmla="*/ 7357 h 10000"/>
                <a:gd name="connsiteX3" fmla="*/ 9990 w 10000"/>
                <a:gd name="connsiteY3" fmla="*/ 1102 h 10000"/>
                <a:gd name="connsiteX4" fmla="*/ 10000 w 10000"/>
                <a:gd name="connsiteY4" fmla="*/ 4270 h 10000"/>
                <a:gd name="connsiteX5" fmla="*/ 7453 w 10000"/>
                <a:gd name="connsiteY5" fmla="*/ 8799 h 10000"/>
                <a:gd name="connsiteX6" fmla="*/ 2578 w 10000"/>
                <a:gd name="connsiteY6" fmla="*/ 4138 h 10000"/>
                <a:gd name="connsiteX7" fmla="*/ 0 w 10000"/>
                <a:gd name="connsiteY7" fmla="*/ 10000 h 10000"/>
                <a:gd name="connsiteX8" fmla="*/ 10 w 10000"/>
                <a:gd name="connsiteY8" fmla="*/ 39 h 10000"/>
                <a:gd name="connsiteX0" fmla="*/ 10 w 10000"/>
                <a:gd name="connsiteY0" fmla="*/ 39 h 10000"/>
                <a:gd name="connsiteX1" fmla="*/ 4404 w 10000"/>
                <a:gd name="connsiteY1" fmla="*/ 0 h 10000"/>
                <a:gd name="connsiteX2" fmla="*/ 7578 w 10000"/>
                <a:gd name="connsiteY2" fmla="*/ 7357 h 10000"/>
                <a:gd name="connsiteX3" fmla="*/ 9990 w 10000"/>
                <a:gd name="connsiteY3" fmla="*/ 1102 h 10000"/>
                <a:gd name="connsiteX4" fmla="*/ 10000 w 10000"/>
                <a:gd name="connsiteY4" fmla="*/ 3647 h 10000"/>
                <a:gd name="connsiteX5" fmla="*/ 7453 w 10000"/>
                <a:gd name="connsiteY5" fmla="*/ 8799 h 10000"/>
                <a:gd name="connsiteX6" fmla="*/ 2578 w 10000"/>
                <a:gd name="connsiteY6" fmla="*/ 4138 h 10000"/>
                <a:gd name="connsiteX7" fmla="*/ 0 w 10000"/>
                <a:gd name="connsiteY7" fmla="*/ 10000 h 10000"/>
                <a:gd name="connsiteX8" fmla="*/ 10 w 10000"/>
                <a:gd name="connsiteY8" fmla="*/ 3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10" y="39"/>
                  </a:moveTo>
                  <a:lnTo>
                    <a:pt x="4404" y="0"/>
                  </a:lnTo>
                  <a:cubicBezTo>
                    <a:pt x="4757" y="2025"/>
                    <a:pt x="6632" y="7357"/>
                    <a:pt x="7578" y="7357"/>
                  </a:cubicBezTo>
                  <a:cubicBezTo>
                    <a:pt x="8524" y="7357"/>
                    <a:pt x="9574" y="3047"/>
                    <a:pt x="9990" y="1102"/>
                  </a:cubicBezTo>
                  <a:cubicBezTo>
                    <a:pt x="9993" y="2158"/>
                    <a:pt x="9997" y="2591"/>
                    <a:pt x="10000" y="3647"/>
                  </a:cubicBezTo>
                  <a:cubicBezTo>
                    <a:pt x="9823" y="4529"/>
                    <a:pt x="8690" y="8717"/>
                    <a:pt x="7453" y="8799"/>
                  </a:cubicBezTo>
                  <a:cubicBezTo>
                    <a:pt x="6216" y="8881"/>
                    <a:pt x="3820" y="3416"/>
                    <a:pt x="2578" y="4138"/>
                  </a:cubicBezTo>
                  <a:cubicBezTo>
                    <a:pt x="1299" y="4298"/>
                    <a:pt x="468" y="6513"/>
                    <a:pt x="0" y="10000"/>
                  </a:cubicBezTo>
                  <a:cubicBezTo>
                    <a:pt x="3" y="6680"/>
                    <a:pt x="7" y="3360"/>
                    <a:pt x="10" y="39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en-US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 flipH="1" flipV="1">
              <a:off x="-43885" y="6183980"/>
              <a:ext cx="4782657" cy="70679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en-US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8" name="Group 1"/>
            <p:cNvGrpSpPr/>
            <p:nvPr/>
          </p:nvGrpSpPr>
          <p:grpSpPr>
            <a:xfrm flipH="1" flipV="1">
              <a:off x="-32663" y="5919215"/>
              <a:ext cx="9199631" cy="822710"/>
              <a:chOff x="-38306" y="120078"/>
              <a:chExt cx="9160856" cy="742841"/>
            </a:xfrm>
          </p:grpSpPr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 rot="21435692">
                <a:off x="-38306" y="120078"/>
                <a:ext cx="9160856" cy="742841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>
                  <a:gd name="connsiteX0" fmla="*/ 0 w 10000"/>
                  <a:gd name="connsiteY0" fmla="*/ 9156 h 9570"/>
                  <a:gd name="connsiteX1" fmla="*/ 2815 w 10000"/>
                  <a:gd name="connsiteY1" fmla="*/ 436 h 9570"/>
                  <a:gd name="connsiteX2" fmla="*/ 7121 w 10000"/>
                  <a:gd name="connsiteY2" fmla="*/ 9555 h 9570"/>
                  <a:gd name="connsiteX3" fmla="*/ 10000 w 10000"/>
                  <a:gd name="connsiteY3" fmla="*/ 0 h 9570"/>
                  <a:gd name="connsiteX0" fmla="*/ 0 w 9987"/>
                  <a:gd name="connsiteY0" fmla="*/ 5834 h 10000"/>
                  <a:gd name="connsiteX1" fmla="*/ 2802 w 9987"/>
                  <a:gd name="connsiteY1" fmla="*/ 456 h 10000"/>
                  <a:gd name="connsiteX2" fmla="*/ 7108 w 9987"/>
                  <a:gd name="connsiteY2" fmla="*/ 9984 h 10000"/>
                  <a:gd name="connsiteX3" fmla="*/ 9987 w 9987"/>
                  <a:gd name="connsiteY3" fmla="*/ 0 h 10000"/>
                  <a:gd name="connsiteX0" fmla="*/ 0 w 10014"/>
                  <a:gd name="connsiteY0" fmla="*/ 6795 h 10000"/>
                  <a:gd name="connsiteX1" fmla="*/ 2820 w 10014"/>
                  <a:gd name="connsiteY1" fmla="*/ 456 h 10000"/>
                  <a:gd name="connsiteX2" fmla="*/ 7131 w 10014"/>
                  <a:gd name="connsiteY2" fmla="*/ 9984 h 10000"/>
                  <a:gd name="connsiteX3" fmla="*/ 10014 w 10014"/>
                  <a:gd name="connsiteY3" fmla="*/ 0 h 10000"/>
                  <a:gd name="connsiteX0" fmla="*/ 0 w 10017"/>
                  <a:gd name="connsiteY0" fmla="*/ 4853 h 10001"/>
                  <a:gd name="connsiteX1" fmla="*/ 2823 w 10017"/>
                  <a:gd name="connsiteY1" fmla="*/ 456 h 10001"/>
                  <a:gd name="connsiteX2" fmla="*/ 7134 w 10017"/>
                  <a:gd name="connsiteY2" fmla="*/ 9984 h 10001"/>
                  <a:gd name="connsiteX3" fmla="*/ 10017 w 10017"/>
                  <a:gd name="connsiteY3" fmla="*/ 0 h 10001"/>
                  <a:gd name="connsiteX0" fmla="*/ 0 w 10025"/>
                  <a:gd name="connsiteY0" fmla="*/ 4155 h 10001"/>
                  <a:gd name="connsiteX1" fmla="*/ 2831 w 10025"/>
                  <a:gd name="connsiteY1" fmla="*/ 456 h 10001"/>
                  <a:gd name="connsiteX2" fmla="*/ 7142 w 10025"/>
                  <a:gd name="connsiteY2" fmla="*/ 9984 h 10001"/>
                  <a:gd name="connsiteX3" fmla="*/ 10025 w 10025"/>
                  <a:gd name="connsiteY3" fmla="*/ 0 h 10001"/>
                  <a:gd name="connsiteX0" fmla="*/ 0 w 10025"/>
                  <a:gd name="connsiteY0" fmla="*/ 4573 h 10418"/>
                  <a:gd name="connsiteX1" fmla="*/ 2833 w 10025"/>
                  <a:gd name="connsiteY1" fmla="*/ 183 h 10418"/>
                  <a:gd name="connsiteX2" fmla="*/ 7142 w 10025"/>
                  <a:gd name="connsiteY2" fmla="*/ 10402 h 10418"/>
                  <a:gd name="connsiteX3" fmla="*/ 10025 w 10025"/>
                  <a:gd name="connsiteY3" fmla="*/ 418 h 10418"/>
                  <a:gd name="connsiteX0" fmla="*/ 0 w 10025"/>
                  <a:gd name="connsiteY0" fmla="*/ 4497 h 8678"/>
                  <a:gd name="connsiteX1" fmla="*/ 2833 w 10025"/>
                  <a:gd name="connsiteY1" fmla="*/ 107 h 8678"/>
                  <a:gd name="connsiteX2" fmla="*/ 7138 w 10025"/>
                  <a:gd name="connsiteY2" fmla="*/ 8660 h 8678"/>
                  <a:gd name="connsiteX3" fmla="*/ 10025 w 10025"/>
                  <a:gd name="connsiteY3" fmla="*/ 342 h 8678"/>
                  <a:gd name="connsiteX0" fmla="*/ 0 w 9649"/>
                  <a:gd name="connsiteY0" fmla="*/ 5206 h 10024"/>
                  <a:gd name="connsiteX1" fmla="*/ 2826 w 9649"/>
                  <a:gd name="connsiteY1" fmla="*/ 147 h 10024"/>
                  <a:gd name="connsiteX2" fmla="*/ 7120 w 9649"/>
                  <a:gd name="connsiteY2" fmla="*/ 10003 h 10024"/>
                  <a:gd name="connsiteX3" fmla="*/ 9649 w 9649"/>
                  <a:gd name="connsiteY3" fmla="*/ 0 h 10024"/>
                  <a:gd name="connsiteX0" fmla="*/ 0 w 10006"/>
                  <a:gd name="connsiteY0" fmla="*/ 4239 h 10073"/>
                  <a:gd name="connsiteX1" fmla="*/ 2935 w 10006"/>
                  <a:gd name="connsiteY1" fmla="*/ 220 h 10073"/>
                  <a:gd name="connsiteX2" fmla="*/ 7385 w 10006"/>
                  <a:gd name="connsiteY2" fmla="*/ 10052 h 10073"/>
                  <a:gd name="connsiteX3" fmla="*/ 10006 w 10006"/>
                  <a:gd name="connsiteY3" fmla="*/ 73 h 10073"/>
                  <a:gd name="connsiteX0" fmla="*/ 0 w 10006"/>
                  <a:gd name="connsiteY0" fmla="*/ 4166 h 10003"/>
                  <a:gd name="connsiteX1" fmla="*/ 2932 w 10006"/>
                  <a:gd name="connsiteY1" fmla="*/ 1168 h 10003"/>
                  <a:gd name="connsiteX2" fmla="*/ 7385 w 10006"/>
                  <a:gd name="connsiteY2" fmla="*/ 9979 h 10003"/>
                  <a:gd name="connsiteX3" fmla="*/ 10006 w 10006"/>
                  <a:gd name="connsiteY3" fmla="*/ 0 h 10003"/>
                  <a:gd name="connsiteX0" fmla="*/ 0 w 10006"/>
                  <a:gd name="connsiteY0" fmla="*/ 4737 h 10570"/>
                  <a:gd name="connsiteX1" fmla="*/ 2825 w 10006"/>
                  <a:gd name="connsiteY1" fmla="*/ 190 h 10570"/>
                  <a:gd name="connsiteX2" fmla="*/ 7385 w 10006"/>
                  <a:gd name="connsiteY2" fmla="*/ 10550 h 10570"/>
                  <a:gd name="connsiteX3" fmla="*/ 10006 w 10006"/>
                  <a:gd name="connsiteY3" fmla="*/ 571 h 10570"/>
                  <a:gd name="connsiteX0" fmla="*/ 0 w 10006"/>
                  <a:gd name="connsiteY0" fmla="*/ 4574 h 10406"/>
                  <a:gd name="connsiteX1" fmla="*/ 2825 w 10006"/>
                  <a:gd name="connsiteY1" fmla="*/ 27 h 10406"/>
                  <a:gd name="connsiteX2" fmla="*/ 3975 w 10006"/>
                  <a:gd name="connsiteY2" fmla="*/ 3068 h 10406"/>
                  <a:gd name="connsiteX3" fmla="*/ 7385 w 10006"/>
                  <a:gd name="connsiteY3" fmla="*/ 10387 h 10406"/>
                  <a:gd name="connsiteX4" fmla="*/ 10006 w 10006"/>
                  <a:gd name="connsiteY4" fmla="*/ 408 h 10406"/>
                  <a:gd name="connsiteX0" fmla="*/ 0 w 10006"/>
                  <a:gd name="connsiteY0" fmla="*/ 4210 h 10042"/>
                  <a:gd name="connsiteX1" fmla="*/ 1665 w 10006"/>
                  <a:gd name="connsiteY1" fmla="*/ 34 h 10042"/>
                  <a:gd name="connsiteX2" fmla="*/ 3975 w 10006"/>
                  <a:gd name="connsiteY2" fmla="*/ 2704 h 10042"/>
                  <a:gd name="connsiteX3" fmla="*/ 7385 w 10006"/>
                  <a:gd name="connsiteY3" fmla="*/ 10023 h 10042"/>
                  <a:gd name="connsiteX4" fmla="*/ 10006 w 10006"/>
                  <a:gd name="connsiteY4" fmla="*/ 44 h 10042"/>
                  <a:gd name="connsiteX0" fmla="*/ 0 w 9908"/>
                  <a:gd name="connsiteY0" fmla="*/ 4210 h 10042"/>
                  <a:gd name="connsiteX1" fmla="*/ 1665 w 9908"/>
                  <a:gd name="connsiteY1" fmla="*/ 34 h 10042"/>
                  <a:gd name="connsiteX2" fmla="*/ 3975 w 9908"/>
                  <a:gd name="connsiteY2" fmla="*/ 2704 h 10042"/>
                  <a:gd name="connsiteX3" fmla="*/ 7385 w 9908"/>
                  <a:gd name="connsiteY3" fmla="*/ 10023 h 10042"/>
                  <a:gd name="connsiteX4" fmla="*/ 9908 w 9908"/>
                  <a:gd name="connsiteY4" fmla="*/ 1619 h 10042"/>
                  <a:gd name="connsiteX0" fmla="*/ 0 w 10395"/>
                  <a:gd name="connsiteY0" fmla="*/ 4192 h 10000"/>
                  <a:gd name="connsiteX1" fmla="*/ 1680 w 10395"/>
                  <a:gd name="connsiteY1" fmla="*/ 34 h 10000"/>
                  <a:gd name="connsiteX2" fmla="*/ 4012 w 10395"/>
                  <a:gd name="connsiteY2" fmla="*/ 2693 h 10000"/>
                  <a:gd name="connsiteX3" fmla="*/ 7454 w 10395"/>
                  <a:gd name="connsiteY3" fmla="*/ 9981 h 10000"/>
                  <a:gd name="connsiteX4" fmla="*/ 10395 w 10395"/>
                  <a:gd name="connsiteY4" fmla="*/ 7211 h 10000"/>
                  <a:gd name="connsiteX0" fmla="*/ 0 w 10395"/>
                  <a:gd name="connsiteY0" fmla="*/ 4192 h 12043"/>
                  <a:gd name="connsiteX1" fmla="*/ 1680 w 10395"/>
                  <a:gd name="connsiteY1" fmla="*/ 34 h 12043"/>
                  <a:gd name="connsiteX2" fmla="*/ 4012 w 10395"/>
                  <a:gd name="connsiteY2" fmla="*/ 2693 h 12043"/>
                  <a:gd name="connsiteX3" fmla="*/ 8186 w 10395"/>
                  <a:gd name="connsiteY3" fmla="*/ 12029 h 12043"/>
                  <a:gd name="connsiteX4" fmla="*/ 10395 w 10395"/>
                  <a:gd name="connsiteY4" fmla="*/ 7211 h 12043"/>
                  <a:gd name="connsiteX0" fmla="*/ 0 w 10438"/>
                  <a:gd name="connsiteY0" fmla="*/ 4192 h 12043"/>
                  <a:gd name="connsiteX1" fmla="*/ 1680 w 10438"/>
                  <a:gd name="connsiteY1" fmla="*/ 34 h 12043"/>
                  <a:gd name="connsiteX2" fmla="*/ 4012 w 10438"/>
                  <a:gd name="connsiteY2" fmla="*/ 2693 h 12043"/>
                  <a:gd name="connsiteX3" fmla="*/ 8186 w 10438"/>
                  <a:gd name="connsiteY3" fmla="*/ 12029 h 12043"/>
                  <a:gd name="connsiteX4" fmla="*/ 10438 w 10438"/>
                  <a:gd name="connsiteY4" fmla="*/ 7255 h 12043"/>
                  <a:gd name="connsiteX0" fmla="*/ 0 w 10438"/>
                  <a:gd name="connsiteY0" fmla="*/ 4608 h 12457"/>
                  <a:gd name="connsiteX1" fmla="*/ 1680 w 10438"/>
                  <a:gd name="connsiteY1" fmla="*/ 450 h 12457"/>
                  <a:gd name="connsiteX2" fmla="*/ 3852 w 10438"/>
                  <a:gd name="connsiteY2" fmla="*/ 1275 h 12457"/>
                  <a:gd name="connsiteX3" fmla="*/ 8186 w 10438"/>
                  <a:gd name="connsiteY3" fmla="*/ 12445 h 12457"/>
                  <a:gd name="connsiteX4" fmla="*/ 10438 w 10438"/>
                  <a:gd name="connsiteY4" fmla="*/ 7671 h 12457"/>
                  <a:gd name="connsiteX0" fmla="*/ 0 w 10438"/>
                  <a:gd name="connsiteY0" fmla="*/ 5470 h 13317"/>
                  <a:gd name="connsiteX1" fmla="*/ 1680 w 10438"/>
                  <a:gd name="connsiteY1" fmla="*/ 1312 h 13317"/>
                  <a:gd name="connsiteX2" fmla="*/ 3820 w 10438"/>
                  <a:gd name="connsiteY2" fmla="*/ 806 h 13317"/>
                  <a:gd name="connsiteX3" fmla="*/ 8186 w 10438"/>
                  <a:gd name="connsiteY3" fmla="*/ 13307 h 13317"/>
                  <a:gd name="connsiteX4" fmla="*/ 10438 w 10438"/>
                  <a:gd name="connsiteY4" fmla="*/ 8533 h 13317"/>
                  <a:gd name="connsiteX0" fmla="*/ 0 w 10438"/>
                  <a:gd name="connsiteY0" fmla="*/ 5470 h 13687"/>
                  <a:gd name="connsiteX1" fmla="*/ 1680 w 10438"/>
                  <a:gd name="connsiteY1" fmla="*/ 1312 h 13687"/>
                  <a:gd name="connsiteX2" fmla="*/ 3820 w 10438"/>
                  <a:gd name="connsiteY2" fmla="*/ 806 h 13687"/>
                  <a:gd name="connsiteX3" fmla="*/ 8185 w 10438"/>
                  <a:gd name="connsiteY3" fmla="*/ 13677 h 13687"/>
                  <a:gd name="connsiteX4" fmla="*/ 10438 w 10438"/>
                  <a:gd name="connsiteY4" fmla="*/ 8533 h 13687"/>
                  <a:gd name="connsiteX0" fmla="*/ 0 w 10445"/>
                  <a:gd name="connsiteY0" fmla="*/ 5470 h 13687"/>
                  <a:gd name="connsiteX1" fmla="*/ 1680 w 10445"/>
                  <a:gd name="connsiteY1" fmla="*/ 1312 h 13687"/>
                  <a:gd name="connsiteX2" fmla="*/ 3820 w 10445"/>
                  <a:gd name="connsiteY2" fmla="*/ 806 h 13687"/>
                  <a:gd name="connsiteX3" fmla="*/ 8185 w 10445"/>
                  <a:gd name="connsiteY3" fmla="*/ 13677 h 13687"/>
                  <a:gd name="connsiteX4" fmla="*/ 10445 w 10445"/>
                  <a:gd name="connsiteY4" fmla="*/ 9019 h 1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45" h="13687">
                    <a:moveTo>
                      <a:pt x="0" y="5470"/>
                    </a:moveTo>
                    <a:cubicBezTo>
                      <a:pt x="512" y="2885"/>
                      <a:pt x="1043" y="2089"/>
                      <a:pt x="1680" y="1312"/>
                    </a:cubicBezTo>
                    <a:cubicBezTo>
                      <a:pt x="2317" y="535"/>
                      <a:pt x="3053" y="-914"/>
                      <a:pt x="3820" y="806"/>
                    </a:cubicBezTo>
                    <a:cubicBezTo>
                      <a:pt x="4587" y="2525"/>
                      <a:pt x="7187" y="14084"/>
                      <a:pt x="8185" y="13677"/>
                    </a:cubicBezTo>
                    <a:cubicBezTo>
                      <a:pt x="9441" y="13143"/>
                      <a:pt x="9818" y="11400"/>
                      <a:pt x="10445" y="9019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9000">
                      <a:schemeClr val="accent2">
                        <a:lumMod val="60000"/>
                        <a:lumOff val="40000"/>
                      </a:schemeClr>
                    </a:gs>
                    <a:gs pos="97000">
                      <a:schemeClr val="accent2">
                        <a:lumMod val="60000"/>
                        <a:lumOff val="40000"/>
                      </a:schemeClr>
                    </a:gs>
                    <a:gs pos="59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/>
              </a:p>
            </p:txBody>
          </p:sp>
          <p:sp>
            <p:nvSpPr>
              <p:cNvPr id="40" name="Freeform 12"/>
              <p:cNvSpPr>
                <a:spLocks/>
              </p:cNvSpPr>
              <p:nvPr/>
            </p:nvSpPr>
            <p:spPr bwMode="auto">
              <a:xfrm rot="21435692">
                <a:off x="-17539" y="150174"/>
                <a:ext cx="9132738" cy="645309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>
                  <a:gd name="connsiteX0" fmla="*/ 0 w 10000"/>
                  <a:gd name="connsiteY0" fmla="*/ 8571 h 9570"/>
                  <a:gd name="connsiteX1" fmla="*/ 2826 w 10000"/>
                  <a:gd name="connsiteY1" fmla="*/ 711 h 9570"/>
                  <a:gd name="connsiteX2" fmla="*/ 7149 w 10000"/>
                  <a:gd name="connsiteY2" fmla="*/ 9555 h 9570"/>
                  <a:gd name="connsiteX3" fmla="*/ 10000 w 10000"/>
                  <a:gd name="connsiteY3" fmla="*/ 0 h 9570"/>
                  <a:gd name="connsiteX0" fmla="*/ 0 w 9998"/>
                  <a:gd name="connsiteY0" fmla="*/ 1202 h 10050"/>
                  <a:gd name="connsiteX1" fmla="*/ 2824 w 9998"/>
                  <a:gd name="connsiteY1" fmla="*/ 791 h 10050"/>
                  <a:gd name="connsiteX2" fmla="*/ 7147 w 9998"/>
                  <a:gd name="connsiteY2" fmla="*/ 10032 h 10050"/>
                  <a:gd name="connsiteX3" fmla="*/ 9998 w 9998"/>
                  <a:gd name="connsiteY3" fmla="*/ 48 h 10050"/>
                  <a:gd name="connsiteX0" fmla="*/ 0 w 10000"/>
                  <a:gd name="connsiteY0" fmla="*/ 1955 h 10757"/>
                  <a:gd name="connsiteX1" fmla="*/ 2838 w 10000"/>
                  <a:gd name="connsiteY1" fmla="*/ 544 h 10757"/>
                  <a:gd name="connsiteX2" fmla="*/ 7148 w 10000"/>
                  <a:gd name="connsiteY2" fmla="*/ 10741 h 10757"/>
                  <a:gd name="connsiteX3" fmla="*/ 10000 w 10000"/>
                  <a:gd name="connsiteY3" fmla="*/ 807 h 10757"/>
                  <a:gd name="connsiteX0" fmla="*/ 0 w 10000"/>
                  <a:gd name="connsiteY0" fmla="*/ 1753 h 7690"/>
                  <a:gd name="connsiteX1" fmla="*/ 2838 w 10000"/>
                  <a:gd name="connsiteY1" fmla="*/ 342 h 7690"/>
                  <a:gd name="connsiteX2" fmla="*/ 7146 w 10000"/>
                  <a:gd name="connsiteY2" fmla="*/ 7668 h 7690"/>
                  <a:gd name="connsiteX3" fmla="*/ 10000 w 10000"/>
                  <a:gd name="connsiteY3" fmla="*/ 605 h 7690"/>
                  <a:gd name="connsiteX0" fmla="*/ 0 w 10000"/>
                  <a:gd name="connsiteY0" fmla="*/ 2536 h 13900"/>
                  <a:gd name="connsiteX1" fmla="*/ 2838 w 10000"/>
                  <a:gd name="connsiteY1" fmla="*/ 701 h 13900"/>
                  <a:gd name="connsiteX2" fmla="*/ 7283 w 10000"/>
                  <a:gd name="connsiteY2" fmla="*/ 13878 h 13900"/>
                  <a:gd name="connsiteX3" fmla="*/ 10000 w 10000"/>
                  <a:gd name="connsiteY3" fmla="*/ 1043 h 13900"/>
                  <a:gd name="connsiteX0" fmla="*/ 0 w 9982"/>
                  <a:gd name="connsiteY0" fmla="*/ 2828 h 14192"/>
                  <a:gd name="connsiteX1" fmla="*/ 2838 w 9982"/>
                  <a:gd name="connsiteY1" fmla="*/ 993 h 14192"/>
                  <a:gd name="connsiteX2" fmla="*/ 7283 w 9982"/>
                  <a:gd name="connsiteY2" fmla="*/ 14170 h 14192"/>
                  <a:gd name="connsiteX3" fmla="*/ 9982 w 9982"/>
                  <a:gd name="connsiteY3" fmla="*/ 0 h 14192"/>
                  <a:gd name="connsiteX0" fmla="*/ 0 w 10001"/>
                  <a:gd name="connsiteY0" fmla="*/ 366 h 11568"/>
                  <a:gd name="connsiteX1" fmla="*/ 2844 w 10001"/>
                  <a:gd name="connsiteY1" fmla="*/ 2268 h 11568"/>
                  <a:gd name="connsiteX2" fmla="*/ 7297 w 10001"/>
                  <a:gd name="connsiteY2" fmla="*/ 11552 h 11568"/>
                  <a:gd name="connsiteX3" fmla="*/ 10001 w 10001"/>
                  <a:gd name="connsiteY3" fmla="*/ 1568 h 11568"/>
                  <a:gd name="connsiteX0" fmla="*/ 0 w 10001"/>
                  <a:gd name="connsiteY0" fmla="*/ 889 h 12091"/>
                  <a:gd name="connsiteX1" fmla="*/ 1248 w 10001"/>
                  <a:gd name="connsiteY1" fmla="*/ 54 h 12091"/>
                  <a:gd name="connsiteX2" fmla="*/ 2844 w 10001"/>
                  <a:gd name="connsiteY2" fmla="*/ 2791 h 12091"/>
                  <a:gd name="connsiteX3" fmla="*/ 7297 w 10001"/>
                  <a:gd name="connsiteY3" fmla="*/ 12075 h 12091"/>
                  <a:gd name="connsiteX4" fmla="*/ 10001 w 10001"/>
                  <a:gd name="connsiteY4" fmla="*/ 2091 h 12091"/>
                  <a:gd name="connsiteX0" fmla="*/ 0 w 10001"/>
                  <a:gd name="connsiteY0" fmla="*/ 926 h 12126"/>
                  <a:gd name="connsiteX1" fmla="*/ 1248 w 10001"/>
                  <a:gd name="connsiteY1" fmla="*/ 91 h 12126"/>
                  <a:gd name="connsiteX2" fmla="*/ 2558 w 10001"/>
                  <a:gd name="connsiteY2" fmla="*/ 1175 h 12126"/>
                  <a:gd name="connsiteX3" fmla="*/ 7297 w 10001"/>
                  <a:gd name="connsiteY3" fmla="*/ 12112 h 12126"/>
                  <a:gd name="connsiteX4" fmla="*/ 10001 w 10001"/>
                  <a:gd name="connsiteY4" fmla="*/ 2128 h 12126"/>
                  <a:gd name="connsiteX0" fmla="*/ 0 w 10001"/>
                  <a:gd name="connsiteY0" fmla="*/ 637 h 11837"/>
                  <a:gd name="connsiteX1" fmla="*/ 2558 w 10001"/>
                  <a:gd name="connsiteY1" fmla="*/ 886 h 11837"/>
                  <a:gd name="connsiteX2" fmla="*/ 7297 w 10001"/>
                  <a:gd name="connsiteY2" fmla="*/ 11823 h 11837"/>
                  <a:gd name="connsiteX3" fmla="*/ 10001 w 10001"/>
                  <a:gd name="connsiteY3" fmla="*/ 1839 h 11837"/>
                  <a:gd name="connsiteX0" fmla="*/ 0 w 9973"/>
                  <a:gd name="connsiteY0" fmla="*/ 637 h 11837"/>
                  <a:gd name="connsiteX1" fmla="*/ 2558 w 9973"/>
                  <a:gd name="connsiteY1" fmla="*/ 886 h 11837"/>
                  <a:gd name="connsiteX2" fmla="*/ 7297 w 9973"/>
                  <a:gd name="connsiteY2" fmla="*/ 11823 h 11837"/>
                  <a:gd name="connsiteX3" fmla="*/ 9973 w 9973"/>
                  <a:gd name="connsiteY3" fmla="*/ 3076 h 11837"/>
                  <a:gd name="connsiteX0" fmla="*/ 0 w 10000"/>
                  <a:gd name="connsiteY0" fmla="*/ 331 h 9793"/>
                  <a:gd name="connsiteX1" fmla="*/ 2573 w 10000"/>
                  <a:gd name="connsiteY1" fmla="*/ 854 h 9793"/>
                  <a:gd name="connsiteX2" fmla="*/ 7317 w 10000"/>
                  <a:gd name="connsiteY2" fmla="*/ 9781 h 9793"/>
                  <a:gd name="connsiteX3" fmla="*/ 10000 w 10000"/>
                  <a:gd name="connsiteY3" fmla="*/ 2392 h 9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9793">
                    <a:moveTo>
                      <a:pt x="0" y="331"/>
                    </a:moveTo>
                    <a:cubicBezTo>
                      <a:pt x="534" y="375"/>
                      <a:pt x="1354" y="-721"/>
                      <a:pt x="2573" y="854"/>
                    </a:cubicBezTo>
                    <a:cubicBezTo>
                      <a:pt x="3584" y="2546"/>
                      <a:pt x="6119" y="10140"/>
                      <a:pt x="7317" y="9781"/>
                    </a:cubicBezTo>
                    <a:cubicBezTo>
                      <a:pt x="8516" y="9423"/>
                      <a:pt x="9404" y="3993"/>
                      <a:pt x="10000" y="2392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98000">
                      <a:schemeClr val="accent2">
                        <a:lumMod val="50000"/>
                      </a:schemeClr>
                    </a:gs>
                    <a:gs pos="10000">
                      <a:schemeClr val="accent2">
                        <a:lumMod val="75000"/>
                      </a:schemeClr>
                    </a:gs>
                    <a:gs pos="5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/>
              </a:p>
            </p:txBody>
          </p:sp>
        </p:grpSp>
      </p:grp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4248150" y="3190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3203575" y="6477000"/>
            <a:ext cx="312102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0"/>
              </a:spcBef>
              <a:tabLst>
                <a:tab pos="11906250" algn="r"/>
              </a:tabLst>
            </a:pPr>
            <a:endParaRPr lang="de-DE" sz="1600">
              <a:latin typeface="Arial" charset="0"/>
            </a:endParaRP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-43014" y="6654800"/>
            <a:ext cx="3402359" cy="22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0"/>
              </a:spcBef>
            </a:pPr>
            <a:r>
              <a:rPr lang="de-DE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Stefan Heimann, DE</a:t>
            </a:r>
            <a:endParaRPr lang="de-DE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8836011" y="6414714"/>
            <a:ext cx="233975" cy="170957"/>
            <a:chOff x="34699" y="6339571"/>
            <a:chExt cx="233975" cy="170957"/>
          </a:xfrm>
        </p:grpSpPr>
        <p:sp>
          <p:nvSpPr>
            <p:cNvPr id="32" name="Line 44"/>
            <p:cNvSpPr>
              <a:spLocks noChangeShapeType="1"/>
            </p:cNvSpPr>
            <p:nvPr userDrawn="1"/>
          </p:nvSpPr>
          <p:spPr bwMode="auto">
            <a:xfrm>
              <a:off x="34699" y="6477000"/>
              <a:ext cx="233975" cy="0"/>
            </a:xfrm>
            <a:prstGeom prst="line">
              <a:avLst/>
            </a:prstGeom>
            <a:noFill/>
            <a:ln w="952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Line 45"/>
            <p:cNvSpPr>
              <a:spLocks noChangeShapeType="1"/>
            </p:cNvSpPr>
            <p:nvPr userDrawn="1"/>
          </p:nvSpPr>
          <p:spPr bwMode="auto">
            <a:xfrm>
              <a:off x="93192" y="6510528"/>
              <a:ext cx="116988" cy="0"/>
            </a:xfrm>
            <a:prstGeom prst="line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AutoShape 43"/>
            <p:cNvSpPr>
              <a:spLocks noChangeArrowheads="1"/>
            </p:cNvSpPr>
            <p:nvPr userDrawn="1"/>
          </p:nvSpPr>
          <p:spPr bwMode="auto">
            <a:xfrm flipV="1">
              <a:off x="58738" y="6339571"/>
              <a:ext cx="184295" cy="100013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6" name="Rectangle 36"/>
          <p:cNvSpPr>
            <a:spLocks noChangeArrowheads="1"/>
          </p:cNvSpPr>
          <p:nvPr/>
        </p:nvSpPr>
        <p:spPr bwMode="auto">
          <a:xfrm>
            <a:off x="3352800" y="6514726"/>
            <a:ext cx="3402359" cy="33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de-DE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IM 2020 / </a:t>
            </a:r>
            <a:r>
              <a:rPr lang="de-DE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Oughtred</a:t>
            </a:r>
            <a:r>
              <a:rPr lang="de-DE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Society</a:t>
            </a:r>
            <a:br>
              <a:rPr lang="de-DE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</a:br>
            <a:r>
              <a:rPr lang="de-DE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Mather &amp; Platt Slide </a:t>
            </a:r>
            <a:r>
              <a:rPr lang="de-DE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Rule</a:t>
            </a:r>
            <a:r>
              <a:rPr lang="de-DE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</a:t>
            </a:r>
            <a:r>
              <a:rPr lang="de-DE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for</a:t>
            </a:r>
            <a:r>
              <a:rPr lang="de-DE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</a:t>
            </a:r>
            <a:r>
              <a:rPr lang="de-DE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Fire</a:t>
            </a:r>
            <a:r>
              <a:rPr lang="de-DE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</a:t>
            </a:r>
            <a:r>
              <a:rPr lang="de-DE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Fighting</a:t>
            </a:r>
            <a:r>
              <a:rPr lang="de-DE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Sprinkler Systems</a:t>
            </a:r>
            <a:endParaRPr lang="de-DE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0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30.png"/><Relationship Id="rId4" Type="http://schemas.openxmlformats.org/officeDocument/2006/relationships/image" Target="../media/image2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>
            <a:normAutofit fontScale="97500"/>
          </a:bodyPr>
          <a:lstStyle>
            <a:defPPr>
              <a:defRPr lang="de-DE"/>
            </a:defPPr>
            <a:lvl1pPr defTabSz="914400" eaLnBrk="1" latinLnBrk="0" hangingPunct="1">
              <a:spcBef>
                <a:spcPct val="0"/>
              </a:spcBef>
              <a:buNone/>
              <a:defRPr sz="200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/>
              <a:t>Slide </a:t>
            </a:r>
            <a:r>
              <a:rPr lang="de-DE" dirty="0" err="1"/>
              <a:t>Rule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Fire</a:t>
            </a:r>
            <a:r>
              <a:rPr lang="de-DE" dirty="0"/>
              <a:t> </a:t>
            </a:r>
            <a:r>
              <a:rPr lang="de-DE" dirty="0" err="1"/>
              <a:t>Fighting</a:t>
            </a:r>
            <a:r>
              <a:rPr lang="de-DE" dirty="0"/>
              <a:t> Sprinklers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202787" y="528527"/>
            <a:ext cx="840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from</a:t>
            </a:r>
            <a:r>
              <a:rPr lang="de-DE" sz="1600" dirty="0" smtClean="0"/>
              <a:t> Mather &amp; Platt Ltd. / </a:t>
            </a:r>
            <a:r>
              <a:rPr lang="de-DE" sz="1600" dirty="0" err="1" smtClean="0"/>
              <a:t>by</a:t>
            </a:r>
            <a:r>
              <a:rPr lang="de-DE" sz="1600" dirty="0" smtClean="0"/>
              <a:t> J. Halden </a:t>
            </a:r>
            <a:r>
              <a:rPr lang="de-DE" sz="1600" dirty="0" err="1" smtClean="0"/>
              <a:t>and</a:t>
            </a:r>
            <a:r>
              <a:rPr lang="de-DE" sz="1600" dirty="0" smtClean="0"/>
              <a:t> Co. Ltd. (</a:t>
            </a:r>
            <a:r>
              <a:rPr lang="de-DE" sz="1600" dirty="0" err="1" smtClean="0"/>
              <a:t>both</a:t>
            </a:r>
            <a:r>
              <a:rPr lang="de-DE" sz="1600" dirty="0" smtClean="0"/>
              <a:t> UK)</a:t>
            </a:r>
            <a:endParaRPr lang="en-US" sz="1600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58736" y="1512147"/>
            <a:ext cx="9026525" cy="908050"/>
            <a:chOff x="66675" y="3003314"/>
            <a:chExt cx="10769218" cy="1043726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979539" y="90450"/>
              <a:ext cx="1032272" cy="6858000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347957" y="559104"/>
              <a:ext cx="1023128" cy="5952744"/>
            </a:xfrm>
            <a:prstGeom prst="rect">
              <a:avLst/>
            </a:prstGeom>
          </p:spPr>
        </p:pic>
      </p:grpSp>
      <p:pic>
        <p:nvPicPr>
          <p:cNvPr id="1026" name="Picture 2" descr="Fire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849" y="2847581"/>
            <a:ext cx="3034885" cy="35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hteck 17"/>
          <p:cNvSpPr/>
          <p:nvPr/>
        </p:nvSpPr>
        <p:spPr>
          <a:xfrm>
            <a:off x="1086724" y="5914056"/>
            <a:ext cx="67271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Picture: Anonymous; https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creazilla.com/nodes/25947-fire-clipart; Public Domain License</a:t>
            </a:r>
            <a:endParaRPr 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4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The Flow </a:t>
            </a:r>
            <a:r>
              <a:rPr lang="de-DE" sz="2000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Velocity</a:t>
            </a:r>
            <a:endParaRPr lang="de-DE" sz="2000" baseline="30000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  <a:cs typeface="Arial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68646" y="-439349"/>
            <a:ext cx="1645372" cy="552292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911" y="1486027"/>
            <a:ext cx="1789834" cy="164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Gerade Verbindung 9"/>
          <p:cNvCxnSpPr/>
          <p:nvPr/>
        </p:nvCxnSpPr>
        <p:spPr>
          <a:xfrm>
            <a:off x="6752795" y="1288019"/>
            <a:ext cx="0" cy="227214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7187915" y="1274618"/>
            <a:ext cx="0" cy="227214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7906327" y="1380836"/>
            <a:ext cx="1071418" cy="508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Gerade Verbindung mit Pfeil 13"/>
          <p:cNvCxnSpPr/>
          <p:nvPr/>
        </p:nvCxnSpPr>
        <p:spPr>
          <a:xfrm flipV="1">
            <a:off x="3991331" y="2643360"/>
            <a:ext cx="0" cy="769114"/>
          </a:xfrm>
          <a:prstGeom prst="straightConnector1">
            <a:avLst/>
          </a:prstGeom>
          <a:ln w="222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4031741" y="1126744"/>
            <a:ext cx="0" cy="372684"/>
          </a:xfrm>
          <a:prstGeom prst="straightConnector1">
            <a:avLst/>
          </a:prstGeom>
          <a:ln w="222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3028441" y="849744"/>
            <a:ext cx="200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00FF"/>
                </a:solidFill>
              </a:rPr>
              <a:t>D = 1 </a:t>
            </a:r>
            <a:r>
              <a:rPr lang="de-DE" sz="1400" dirty="0" err="1" smtClean="0">
                <a:solidFill>
                  <a:srgbClr val="0000FF"/>
                </a:solidFill>
              </a:rPr>
              <a:t>inch</a:t>
            </a:r>
            <a:endParaRPr lang="de-DE" sz="1400" dirty="0" smtClean="0">
              <a:solidFill>
                <a:srgbClr val="0000FF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144181" y="3412474"/>
            <a:ext cx="1511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00FF"/>
                </a:solidFill>
              </a:rPr>
              <a:t>Q = 17.5 GPM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22" name="Gerade Verbindung mit Pfeil 21"/>
          <p:cNvCxnSpPr/>
          <p:nvPr/>
        </p:nvCxnSpPr>
        <p:spPr>
          <a:xfrm>
            <a:off x="2267595" y="1126744"/>
            <a:ext cx="0" cy="1381711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1264295" y="836343"/>
            <a:ext cx="200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v = 7.4 </a:t>
            </a:r>
            <a:r>
              <a:rPr lang="de-DE" sz="1400" dirty="0" err="1" smtClean="0">
                <a:solidFill>
                  <a:srgbClr val="FF0000"/>
                </a:solidFill>
              </a:rPr>
              <a:t>ft</a:t>
            </a:r>
            <a:r>
              <a:rPr lang="de-DE" sz="1400" dirty="0" smtClean="0">
                <a:solidFill>
                  <a:srgbClr val="FF0000"/>
                </a:solidFill>
              </a:rPr>
              <a:t>/s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5172329" y="3870128"/>
            <a:ext cx="2549316" cy="2360348"/>
            <a:chOff x="5172329" y="3870128"/>
            <a:chExt cx="2549316" cy="2360348"/>
          </a:xfrm>
        </p:grpSpPr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525384" y="4034216"/>
              <a:ext cx="1843205" cy="2549316"/>
            </a:xfrm>
            <a:prstGeom prst="rect">
              <a:avLst/>
            </a:prstGeom>
          </p:spPr>
        </p:pic>
        <p:cxnSp>
          <p:nvCxnSpPr>
            <p:cNvPr id="26" name="Gerade Verbindung mit Pfeil 25"/>
            <p:cNvCxnSpPr/>
            <p:nvPr/>
          </p:nvCxnSpPr>
          <p:spPr>
            <a:xfrm>
              <a:off x="6446986" y="4147127"/>
              <a:ext cx="0" cy="930999"/>
            </a:xfrm>
            <a:prstGeom prst="straightConnector1">
              <a:avLst/>
            </a:prstGeom>
            <a:ln w="22225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feld 26"/>
            <p:cNvSpPr txBox="1"/>
            <p:nvPr/>
          </p:nvSpPr>
          <p:spPr>
            <a:xfrm>
              <a:off x="5443686" y="3870128"/>
              <a:ext cx="2006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>
                  <a:solidFill>
                    <a:srgbClr val="FF0000"/>
                  </a:solidFill>
                </a:rPr>
                <a:t>v</a:t>
              </a:r>
              <a:r>
                <a:rPr lang="de-DE" sz="1400" baseline="30000" dirty="0" smtClean="0">
                  <a:solidFill>
                    <a:srgbClr val="FF0000"/>
                  </a:solidFill>
                </a:rPr>
                <a:t>2</a:t>
              </a:r>
              <a:r>
                <a:rPr lang="de-DE" sz="1400" dirty="0" smtClean="0">
                  <a:solidFill>
                    <a:srgbClr val="FF0000"/>
                  </a:solidFill>
                </a:rPr>
                <a:t> = 55 (</a:t>
              </a:r>
              <a:r>
                <a:rPr lang="de-DE" sz="1400" dirty="0" err="1" smtClean="0">
                  <a:solidFill>
                    <a:srgbClr val="FF0000"/>
                  </a:solidFill>
                </a:rPr>
                <a:t>ft</a:t>
              </a:r>
              <a:r>
                <a:rPr lang="de-DE" sz="1400" dirty="0" smtClean="0">
                  <a:solidFill>
                    <a:srgbClr val="FF0000"/>
                  </a:solidFill>
                </a:rPr>
                <a:t>/s)</a:t>
              </a:r>
              <a:r>
                <a:rPr lang="de-DE" sz="1400" baseline="30000" dirty="0" smtClean="0">
                  <a:solidFill>
                    <a:srgbClr val="FF0000"/>
                  </a:solidFill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647365" y="4612626"/>
                <a:ext cx="3384376" cy="659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num>
                        <m:den>
                          <m:sSup>
                            <m:sSupPr>
                              <m:ctrlPr>
                                <a:rPr lang="de-DE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·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/4</m:t>
                          </m:r>
                        </m:den>
                      </m:f>
                    </m:oMath>
                  </m:oMathPara>
                </a14:m>
                <a:endParaRPr lang="en-US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65" y="4612626"/>
                <a:ext cx="3384376" cy="65941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Ellipse 20"/>
          <p:cNvSpPr/>
          <p:nvPr/>
        </p:nvSpPr>
        <p:spPr>
          <a:xfrm>
            <a:off x="1816557" y="2868305"/>
            <a:ext cx="451038" cy="2757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04373"/>
            <a:ext cx="1180229" cy="39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Gruppieren 52"/>
          <p:cNvGrpSpPr/>
          <p:nvPr/>
        </p:nvGrpSpPr>
        <p:grpSpPr>
          <a:xfrm>
            <a:off x="-26695" y="-242010"/>
            <a:ext cx="2741680" cy="905254"/>
            <a:chOff x="-26695" y="-242010"/>
            <a:chExt cx="2741680" cy="905254"/>
          </a:xfrm>
        </p:grpSpPr>
        <p:grpSp>
          <p:nvGrpSpPr>
            <p:cNvPr id="54" name="Gruppieren 53"/>
            <p:cNvGrpSpPr/>
            <p:nvPr/>
          </p:nvGrpSpPr>
          <p:grpSpPr>
            <a:xfrm>
              <a:off x="-26695" y="-242010"/>
              <a:ext cx="772604" cy="905254"/>
              <a:chOff x="317330" y="4388696"/>
              <a:chExt cx="905254" cy="905254"/>
            </a:xfrm>
          </p:grpSpPr>
          <p:pic>
            <p:nvPicPr>
              <p:cNvPr id="64" name="Picture 4" descr="Fußabdruck Ausmalbilder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17330" y="4388696"/>
                <a:ext cx="905254" cy="9052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" name="Textfeld 64"/>
              <p:cNvSpPr txBox="1"/>
              <p:nvPr/>
            </p:nvSpPr>
            <p:spPr>
              <a:xfrm>
                <a:off x="486283" y="4742867"/>
                <a:ext cx="7018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>
                    <a:solidFill>
                      <a:srgbClr val="00B050"/>
                    </a:solidFill>
                  </a:rPr>
                  <a:t>1</a:t>
                </a:r>
                <a:endParaRPr lang="en-US" sz="800" b="1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55" name="Gruppieren 54"/>
            <p:cNvGrpSpPr/>
            <p:nvPr/>
          </p:nvGrpSpPr>
          <p:grpSpPr>
            <a:xfrm>
              <a:off x="1942381" y="-242010"/>
              <a:ext cx="772604" cy="905254"/>
              <a:chOff x="317330" y="4388696"/>
              <a:chExt cx="905254" cy="905254"/>
            </a:xfrm>
          </p:grpSpPr>
          <p:pic>
            <p:nvPicPr>
              <p:cNvPr id="62" name="Picture 4" descr="Fußabdruck Ausmalbilder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17330" y="4388696"/>
                <a:ext cx="905254" cy="9052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3" name="Textfeld 62"/>
              <p:cNvSpPr txBox="1"/>
              <p:nvPr/>
            </p:nvSpPr>
            <p:spPr>
              <a:xfrm>
                <a:off x="486283" y="4742867"/>
                <a:ext cx="7018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3</a:t>
                </a:r>
                <a:endParaRPr lang="en-US" sz="8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56" name="Gruppieren 55"/>
            <p:cNvGrpSpPr/>
            <p:nvPr/>
          </p:nvGrpSpPr>
          <p:grpSpPr>
            <a:xfrm>
              <a:off x="629664" y="-242010"/>
              <a:ext cx="772604" cy="905254"/>
              <a:chOff x="317330" y="4388696"/>
              <a:chExt cx="905254" cy="905254"/>
            </a:xfrm>
          </p:grpSpPr>
          <p:pic>
            <p:nvPicPr>
              <p:cNvPr id="60" name="Picture 4" descr="Fußabdruck Ausmalbilder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17330" y="4388696"/>
                <a:ext cx="905254" cy="9052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" name="Textfeld 60"/>
              <p:cNvSpPr txBox="1"/>
              <p:nvPr/>
            </p:nvSpPr>
            <p:spPr>
              <a:xfrm>
                <a:off x="486283" y="4742867"/>
                <a:ext cx="7018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/>
                  <a:t>2a</a:t>
                </a:r>
                <a:endParaRPr lang="en-US" sz="800" b="1" dirty="0"/>
              </a:p>
            </p:txBody>
          </p:sp>
        </p:grpSp>
        <p:grpSp>
          <p:nvGrpSpPr>
            <p:cNvPr id="57" name="Gruppieren 56"/>
            <p:cNvGrpSpPr/>
            <p:nvPr/>
          </p:nvGrpSpPr>
          <p:grpSpPr>
            <a:xfrm>
              <a:off x="1286023" y="-242010"/>
              <a:ext cx="772604" cy="905254"/>
              <a:chOff x="317330" y="4388696"/>
              <a:chExt cx="905254" cy="905254"/>
            </a:xfrm>
          </p:grpSpPr>
          <p:pic>
            <p:nvPicPr>
              <p:cNvPr id="58" name="Picture 4" descr="Fußabdruck Ausmalbilder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17330" y="4388696"/>
                <a:ext cx="905254" cy="9052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" name="Textfeld 58"/>
              <p:cNvSpPr txBox="1"/>
              <p:nvPr/>
            </p:nvSpPr>
            <p:spPr>
              <a:xfrm>
                <a:off x="486283" y="4742867"/>
                <a:ext cx="7018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2b</a:t>
                </a:r>
                <a:endParaRPr lang="en-US" sz="8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711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Local</a:t>
            </a:r>
            <a:r>
              <a:rPr lang="de-DE" sz="20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 Head </a:t>
            </a:r>
            <a:r>
              <a:rPr lang="de-DE" sz="2000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Losses</a:t>
            </a:r>
            <a:endParaRPr lang="de-DE" sz="2000" baseline="30000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  <a:cs typeface="Arial" pitchFamily="34" charset="0"/>
            </a:endParaRPr>
          </a:p>
        </p:txBody>
      </p:sp>
      <p:grpSp>
        <p:nvGrpSpPr>
          <p:cNvPr id="103" name="Gruppieren 102"/>
          <p:cNvGrpSpPr/>
          <p:nvPr/>
        </p:nvGrpSpPr>
        <p:grpSpPr>
          <a:xfrm>
            <a:off x="515144" y="3016599"/>
            <a:ext cx="3168352" cy="3153292"/>
            <a:chOff x="225860" y="3284984"/>
            <a:chExt cx="2861765" cy="3015668"/>
          </a:xfrm>
        </p:grpSpPr>
        <p:pic>
          <p:nvPicPr>
            <p:cNvPr id="392194" name="Picture 2" descr="File:Fitting.jpg - Wikimedia Common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860" y="3284984"/>
              <a:ext cx="2861765" cy="3015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hteck 4"/>
            <p:cNvSpPr/>
            <p:nvPr/>
          </p:nvSpPr>
          <p:spPr>
            <a:xfrm>
              <a:off x="839050" y="6054430"/>
              <a:ext cx="163538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z-Cyrl-AZ" sz="1000" dirty="0" smtClean="0"/>
                <a:t>Луносвет</a:t>
              </a:r>
              <a:r>
                <a:rPr lang="de-DE" sz="1000" dirty="0" smtClean="0"/>
                <a:t>, CC BY-SA-3.0</a:t>
              </a:r>
              <a:endParaRPr lang="en-US" sz="1000" dirty="0"/>
            </a:p>
          </p:txBody>
        </p:sp>
      </p:grpSp>
      <p:cxnSp>
        <p:nvCxnSpPr>
          <p:cNvPr id="7" name="Gerade Verbindung 6"/>
          <p:cNvCxnSpPr/>
          <p:nvPr/>
        </p:nvCxnSpPr>
        <p:spPr bwMode="auto">
          <a:xfrm>
            <a:off x="1326664" y="2099041"/>
            <a:ext cx="298998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Gerade Verbindung 7"/>
          <p:cNvCxnSpPr/>
          <p:nvPr/>
        </p:nvCxnSpPr>
        <p:spPr bwMode="auto">
          <a:xfrm>
            <a:off x="4316649" y="2594820"/>
            <a:ext cx="252683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Gerade Verbindung 10"/>
          <p:cNvCxnSpPr/>
          <p:nvPr/>
        </p:nvCxnSpPr>
        <p:spPr bwMode="auto">
          <a:xfrm>
            <a:off x="1326664" y="2256814"/>
            <a:ext cx="286965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Gerade Verbindung 11"/>
          <p:cNvCxnSpPr/>
          <p:nvPr/>
        </p:nvCxnSpPr>
        <p:spPr bwMode="auto">
          <a:xfrm>
            <a:off x="4191080" y="2256814"/>
            <a:ext cx="0" cy="4514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Gerade Verbindung 12"/>
          <p:cNvCxnSpPr/>
          <p:nvPr/>
        </p:nvCxnSpPr>
        <p:spPr bwMode="auto">
          <a:xfrm>
            <a:off x="4311405" y="2099685"/>
            <a:ext cx="5244" cy="5029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Gerade Verbindung 42"/>
          <p:cNvCxnSpPr/>
          <p:nvPr/>
        </p:nvCxnSpPr>
        <p:spPr bwMode="auto">
          <a:xfrm>
            <a:off x="4191080" y="2723698"/>
            <a:ext cx="26471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Gerade Verbindung 67"/>
          <p:cNvCxnSpPr/>
          <p:nvPr/>
        </p:nvCxnSpPr>
        <p:spPr bwMode="auto">
          <a:xfrm>
            <a:off x="5819984" y="2439525"/>
            <a:ext cx="0" cy="3249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Rechteck 44"/>
          <p:cNvSpPr/>
          <p:nvPr/>
        </p:nvSpPr>
        <p:spPr bwMode="auto">
          <a:xfrm>
            <a:off x="5699658" y="2588866"/>
            <a:ext cx="240652" cy="18354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cxnSp>
        <p:nvCxnSpPr>
          <p:cNvPr id="48" name="Gerade Verbindung 47"/>
          <p:cNvCxnSpPr/>
          <p:nvPr/>
        </p:nvCxnSpPr>
        <p:spPr bwMode="auto">
          <a:xfrm>
            <a:off x="5699659" y="2412368"/>
            <a:ext cx="240651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Gerade Verbindung 90"/>
          <p:cNvCxnSpPr/>
          <p:nvPr/>
        </p:nvCxnSpPr>
        <p:spPr bwMode="auto">
          <a:xfrm flipV="1">
            <a:off x="3131903" y="908720"/>
            <a:ext cx="741040" cy="4949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70" name="Freihandform 69"/>
          <p:cNvSpPr/>
          <p:nvPr/>
        </p:nvSpPr>
        <p:spPr bwMode="auto">
          <a:xfrm>
            <a:off x="1326664" y="1280160"/>
            <a:ext cx="6470839" cy="868680"/>
          </a:xfrm>
          <a:custGeom>
            <a:avLst/>
            <a:gdLst>
              <a:gd name="connsiteX0" fmla="*/ 0 w 533400"/>
              <a:gd name="connsiteY0" fmla="*/ 0 h 91556"/>
              <a:gd name="connsiteX1" fmla="*/ 91440 w 533400"/>
              <a:gd name="connsiteY1" fmla="*/ 15240 h 91556"/>
              <a:gd name="connsiteX2" fmla="*/ 175260 w 533400"/>
              <a:gd name="connsiteY2" fmla="*/ 22860 h 91556"/>
              <a:gd name="connsiteX3" fmla="*/ 327660 w 533400"/>
              <a:gd name="connsiteY3" fmla="*/ 60960 h 91556"/>
              <a:gd name="connsiteX4" fmla="*/ 441960 w 533400"/>
              <a:gd name="connsiteY4" fmla="*/ 76200 h 91556"/>
              <a:gd name="connsiteX5" fmla="*/ 533400 w 533400"/>
              <a:gd name="connsiteY5" fmla="*/ 91440 h 91556"/>
              <a:gd name="connsiteX0" fmla="*/ 0 w 1920240"/>
              <a:gd name="connsiteY0" fmla="*/ 0 h 251576"/>
              <a:gd name="connsiteX1" fmla="*/ 1478280 w 1920240"/>
              <a:gd name="connsiteY1" fmla="*/ 175260 h 251576"/>
              <a:gd name="connsiteX2" fmla="*/ 1562100 w 1920240"/>
              <a:gd name="connsiteY2" fmla="*/ 182880 h 251576"/>
              <a:gd name="connsiteX3" fmla="*/ 1714500 w 1920240"/>
              <a:gd name="connsiteY3" fmla="*/ 220980 h 251576"/>
              <a:gd name="connsiteX4" fmla="*/ 1828800 w 1920240"/>
              <a:gd name="connsiteY4" fmla="*/ 236220 h 251576"/>
              <a:gd name="connsiteX5" fmla="*/ 1920240 w 1920240"/>
              <a:gd name="connsiteY5" fmla="*/ 251460 h 251576"/>
              <a:gd name="connsiteX0" fmla="*/ 0 w 6179820"/>
              <a:gd name="connsiteY0" fmla="*/ 0 h 754380"/>
              <a:gd name="connsiteX1" fmla="*/ 1478280 w 6179820"/>
              <a:gd name="connsiteY1" fmla="*/ 175260 h 754380"/>
              <a:gd name="connsiteX2" fmla="*/ 1562100 w 6179820"/>
              <a:gd name="connsiteY2" fmla="*/ 182880 h 754380"/>
              <a:gd name="connsiteX3" fmla="*/ 1714500 w 6179820"/>
              <a:gd name="connsiteY3" fmla="*/ 220980 h 754380"/>
              <a:gd name="connsiteX4" fmla="*/ 1828800 w 6179820"/>
              <a:gd name="connsiteY4" fmla="*/ 236220 h 754380"/>
              <a:gd name="connsiteX5" fmla="*/ 6179820 w 6179820"/>
              <a:gd name="connsiteY5" fmla="*/ 754380 h 754380"/>
              <a:gd name="connsiteX0" fmla="*/ 0 w 6179820"/>
              <a:gd name="connsiteY0" fmla="*/ 0 h 754380"/>
              <a:gd name="connsiteX1" fmla="*/ 1478280 w 6179820"/>
              <a:gd name="connsiteY1" fmla="*/ 175260 h 754380"/>
              <a:gd name="connsiteX2" fmla="*/ 1562100 w 6179820"/>
              <a:gd name="connsiteY2" fmla="*/ 182880 h 754380"/>
              <a:gd name="connsiteX3" fmla="*/ 1714500 w 6179820"/>
              <a:gd name="connsiteY3" fmla="*/ 220980 h 754380"/>
              <a:gd name="connsiteX4" fmla="*/ 4366260 w 6179820"/>
              <a:gd name="connsiteY4" fmla="*/ 594360 h 754380"/>
              <a:gd name="connsiteX5" fmla="*/ 6179820 w 6179820"/>
              <a:gd name="connsiteY5" fmla="*/ 754380 h 754380"/>
              <a:gd name="connsiteX0" fmla="*/ 0 w 6179820"/>
              <a:gd name="connsiteY0" fmla="*/ 0 h 754380"/>
              <a:gd name="connsiteX1" fmla="*/ 1478280 w 6179820"/>
              <a:gd name="connsiteY1" fmla="*/ 175260 h 754380"/>
              <a:gd name="connsiteX2" fmla="*/ 1562100 w 6179820"/>
              <a:gd name="connsiteY2" fmla="*/ 182880 h 754380"/>
              <a:gd name="connsiteX3" fmla="*/ 4358640 w 6179820"/>
              <a:gd name="connsiteY3" fmla="*/ 495300 h 754380"/>
              <a:gd name="connsiteX4" fmla="*/ 4366260 w 6179820"/>
              <a:gd name="connsiteY4" fmla="*/ 594360 h 754380"/>
              <a:gd name="connsiteX5" fmla="*/ 6179820 w 6179820"/>
              <a:gd name="connsiteY5" fmla="*/ 754380 h 754380"/>
              <a:gd name="connsiteX0" fmla="*/ 0 w 6179820"/>
              <a:gd name="connsiteY0" fmla="*/ 0 h 754380"/>
              <a:gd name="connsiteX1" fmla="*/ 1478280 w 6179820"/>
              <a:gd name="connsiteY1" fmla="*/ 175260 h 754380"/>
              <a:gd name="connsiteX2" fmla="*/ 2796540 w 6179820"/>
              <a:gd name="connsiteY2" fmla="*/ 358140 h 754380"/>
              <a:gd name="connsiteX3" fmla="*/ 4358640 w 6179820"/>
              <a:gd name="connsiteY3" fmla="*/ 495300 h 754380"/>
              <a:gd name="connsiteX4" fmla="*/ 4366260 w 6179820"/>
              <a:gd name="connsiteY4" fmla="*/ 594360 h 754380"/>
              <a:gd name="connsiteX5" fmla="*/ 6179820 w 6179820"/>
              <a:gd name="connsiteY5" fmla="*/ 754380 h 754380"/>
              <a:gd name="connsiteX0" fmla="*/ 0 w 6179820"/>
              <a:gd name="connsiteY0" fmla="*/ 0 h 754380"/>
              <a:gd name="connsiteX1" fmla="*/ 2796540 w 6179820"/>
              <a:gd name="connsiteY1" fmla="*/ 289560 h 754380"/>
              <a:gd name="connsiteX2" fmla="*/ 2796540 w 6179820"/>
              <a:gd name="connsiteY2" fmla="*/ 358140 h 754380"/>
              <a:gd name="connsiteX3" fmla="*/ 4358640 w 6179820"/>
              <a:gd name="connsiteY3" fmla="*/ 495300 h 754380"/>
              <a:gd name="connsiteX4" fmla="*/ 4366260 w 6179820"/>
              <a:gd name="connsiteY4" fmla="*/ 594360 h 754380"/>
              <a:gd name="connsiteX5" fmla="*/ 6179820 w 6179820"/>
              <a:gd name="connsiteY5" fmla="*/ 754380 h 754380"/>
              <a:gd name="connsiteX0" fmla="*/ 0 w 6179820"/>
              <a:gd name="connsiteY0" fmla="*/ 0 h 754380"/>
              <a:gd name="connsiteX1" fmla="*/ 2796540 w 6179820"/>
              <a:gd name="connsiteY1" fmla="*/ 289560 h 754380"/>
              <a:gd name="connsiteX2" fmla="*/ 2796540 w 6179820"/>
              <a:gd name="connsiteY2" fmla="*/ 358140 h 754380"/>
              <a:gd name="connsiteX3" fmla="*/ 4358640 w 6179820"/>
              <a:gd name="connsiteY3" fmla="*/ 495300 h 754380"/>
              <a:gd name="connsiteX4" fmla="*/ 4366260 w 6179820"/>
              <a:gd name="connsiteY4" fmla="*/ 594360 h 754380"/>
              <a:gd name="connsiteX5" fmla="*/ 6179820 w 6179820"/>
              <a:gd name="connsiteY5" fmla="*/ 754380 h 754380"/>
              <a:gd name="connsiteX0" fmla="*/ 0 w 6179820"/>
              <a:gd name="connsiteY0" fmla="*/ 0 h 754380"/>
              <a:gd name="connsiteX1" fmla="*/ 2796540 w 6179820"/>
              <a:gd name="connsiteY1" fmla="*/ 289560 h 754380"/>
              <a:gd name="connsiteX2" fmla="*/ 2796540 w 6179820"/>
              <a:gd name="connsiteY2" fmla="*/ 358140 h 754380"/>
              <a:gd name="connsiteX3" fmla="*/ 4358640 w 6179820"/>
              <a:gd name="connsiteY3" fmla="*/ 495300 h 754380"/>
              <a:gd name="connsiteX4" fmla="*/ 4366260 w 6179820"/>
              <a:gd name="connsiteY4" fmla="*/ 594360 h 754380"/>
              <a:gd name="connsiteX5" fmla="*/ 6179820 w 6179820"/>
              <a:gd name="connsiteY5" fmla="*/ 754380 h 754380"/>
              <a:gd name="connsiteX0" fmla="*/ 0 w 6179820"/>
              <a:gd name="connsiteY0" fmla="*/ 0 h 754380"/>
              <a:gd name="connsiteX1" fmla="*/ 2796540 w 6179820"/>
              <a:gd name="connsiteY1" fmla="*/ 289560 h 754380"/>
              <a:gd name="connsiteX2" fmla="*/ 2796540 w 6179820"/>
              <a:gd name="connsiteY2" fmla="*/ 358140 h 754380"/>
              <a:gd name="connsiteX3" fmla="*/ 4358640 w 6179820"/>
              <a:gd name="connsiteY3" fmla="*/ 495300 h 754380"/>
              <a:gd name="connsiteX4" fmla="*/ 4366260 w 6179820"/>
              <a:gd name="connsiteY4" fmla="*/ 594360 h 754380"/>
              <a:gd name="connsiteX5" fmla="*/ 6179820 w 6179820"/>
              <a:gd name="connsiteY5" fmla="*/ 754380 h 754380"/>
              <a:gd name="connsiteX0" fmla="*/ 0 w 6179820"/>
              <a:gd name="connsiteY0" fmla="*/ 0 h 754380"/>
              <a:gd name="connsiteX1" fmla="*/ 2796540 w 6179820"/>
              <a:gd name="connsiteY1" fmla="*/ 289560 h 754380"/>
              <a:gd name="connsiteX2" fmla="*/ 2796540 w 6179820"/>
              <a:gd name="connsiteY2" fmla="*/ 358140 h 754380"/>
              <a:gd name="connsiteX3" fmla="*/ 4358640 w 6179820"/>
              <a:gd name="connsiteY3" fmla="*/ 495300 h 754380"/>
              <a:gd name="connsiteX4" fmla="*/ 4366260 w 6179820"/>
              <a:gd name="connsiteY4" fmla="*/ 594360 h 754380"/>
              <a:gd name="connsiteX5" fmla="*/ 6179820 w 6179820"/>
              <a:gd name="connsiteY5" fmla="*/ 754380 h 754380"/>
              <a:gd name="connsiteX0" fmla="*/ 0 w 6179820"/>
              <a:gd name="connsiteY0" fmla="*/ 0 h 754380"/>
              <a:gd name="connsiteX1" fmla="*/ 2796540 w 6179820"/>
              <a:gd name="connsiteY1" fmla="*/ 289560 h 754380"/>
              <a:gd name="connsiteX2" fmla="*/ 2796540 w 6179820"/>
              <a:gd name="connsiteY2" fmla="*/ 358140 h 754380"/>
              <a:gd name="connsiteX3" fmla="*/ 4358640 w 6179820"/>
              <a:gd name="connsiteY3" fmla="*/ 495300 h 754380"/>
              <a:gd name="connsiteX4" fmla="*/ 4366260 w 6179820"/>
              <a:gd name="connsiteY4" fmla="*/ 594360 h 754380"/>
              <a:gd name="connsiteX5" fmla="*/ 6179820 w 6179820"/>
              <a:gd name="connsiteY5" fmla="*/ 754380 h 754380"/>
              <a:gd name="connsiteX0" fmla="*/ 0 w 6179820"/>
              <a:gd name="connsiteY0" fmla="*/ 0 h 754380"/>
              <a:gd name="connsiteX1" fmla="*/ 2796540 w 6179820"/>
              <a:gd name="connsiteY1" fmla="*/ 289560 h 754380"/>
              <a:gd name="connsiteX2" fmla="*/ 2796540 w 6179820"/>
              <a:gd name="connsiteY2" fmla="*/ 358140 h 754380"/>
              <a:gd name="connsiteX3" fmla="*/ 4371340 w 6179820"/>
              <a:gd name="connsiteY3" fmla="*/ 495300 h 754380"/>
              <a:gd name="connsiteX4" fmla="*/ 4366260 w 6179820"/>
              <a:gd name="connsiteY4" fmla="*/ 594360 h 754380"/>
              <a:gd name="connsiteX5" fmla="*/ 6179820 w 6179820"/>
              <a:gd name="connsiteY5" fmla="*/ 754380 h 754380"/>
              <a:gd name="connsiteX0" fmla="*/ 0 w 6179820"/>
              <a:gd name="connsiteY0" fmla="*/ 0 h 754380"/>
              <a:gd name="connsiteX1" fmla="*/ 2796540 w 6179820"/>
              <a:gd name="connsiteY1" fmla="*/ 289560 h 754380"/>
              <a:gd name="connsiteX2" fmla="*/ 2796540 w 6179820"/>
              <a:gd name="connsiteY2" fmla="*/ 358140 h 754380"/>
              <a:gd name="connsiteX3" fmla="*/ 4371340 w 6179820"/>
              <a:gd name="connsiteY3" fmla="*/ 495300 h 754380"/>
              <a:gd name="connsiteX4" fmla="*/ 4366260 w 6179820"/>
              <a:gd name="connsiteY4" fmla="*/ 594360 h 754380"/>
              <a:gd name="connsiteX5" fmla="*/ 6179820 w 6179820"/>
              <a:gd name="connsiteY5" fmla="*/ 754380 h 754380"/>
              <a:gd name="connsiteX0" fmla="*/ 0 w 6179820"/>
              <a:gd name="connsiteY0" fmla="*/ 0 h 754380"/>
              <a:gd name="connsiteX1" fmla="*/ 2796540 w 6179820"/>
              <a:gd name="connsiteY1" fmla="*/ 289560 h 754380"/>
              <a:gd name="connsiteX2" fmla="*/ 2796540 w 6179820"/>
              <a:gd name="connsiteY2" fmla="*/ 358140 h 754380"/>
              <a:gd name="connsiteX3" fmla="*/ 4371340 w 6179820"/>
              <a:gd name="connsiteY3" fmla="*/ 495300 h 754380"/>
              <a:gd name="connsiteX4" fmla="*/ 4366260 w 6179820"/>
              <a:gd name="connsiteY4" fmla="*/ 594360 h 754380"/>
              <a:gd name="connsiteX5" fmla="*/ 6179820 w 6179820"/>
              <a:gd name="connsiteY5" fmla="*/ 754380 h 754380"/>
              <a:gd name="connsiteX0" fmla="*/ 0 w 6179820"/>
              <a:gd name="connsiteY0" fmla="*/ 0 h 754380"/>
              <a:gd name="connsiteX1" fmla="*/ 2772128 w 6179820"/>
              <a:gd name="connsiteY1" fmla="*/ 256540 h 754380"/>
              <a:gd name="connsiteX2" fmla="*/ 2796540 w 6179820"/>
              <a:gd name="connsiteY2" fmla="*/ 289560 h 754380"/>
              <a:gd name="connsiteX3" fmla="*/ 2796540 w 6179820"/>
              <a:gd name="connsiteY3" fmla="*/ 358140 h 754380"/>
              <a:gd name="connsiteX4" fmla="*/ 4371340 w 6179820"/>
              <a:gd name="connsiteY4" fmla="*/ 495300 h 754380"/>
              <a:gd name="connsiteX5" fmla="*/ 4366260 w 6179820"/>
              <a:gd name="connsiteY5" fmla="*/ 594360 h 754380"/>
              <a:gd name="connsiteX6" fmla="*/ 6179820 w 6179820"/>
              <a:gd name="connsiteY6" fmla="*/ 754380 h 754380"/>
              <a:gd name="connsiteX0" fmla="*/ 0 w 6179820"/>
              <a:gd name="connsiteY0" fmla="*/ 0 h 754380"/>
              <a:gd name="connsiteX1" fmla="*/ 2772128 w 6179820"/>
              <a:gd name="connsiteY1" fmla="*/ 256540 h 754380"/>
              <a:gd name="connsiteX2" fmla="*/ 2796540 w 6179820"/>
              <a:gd name="connsiteY2" fmla="*/ 358140 h 754380"/>
              <a:gd name="connsiteX3" fmla="*/ 4371340 w 6179820"/>
              <a:gd name="connsiteY3" fmla="*/ 495300 h 754380"/>
              <a:gd name="connsiteX4" fmla="*/ 4366260 w 6179820"/>
              <a:gd name="connsiteY4" fmla="*/ 594360 h 754380"/>
              <a:gd name="connsiteX5" fmla="*/ 6179820 w 6179820"/>
              <a:gd name="connsiteY5" fmla="*/ 754380 h 754380"/>
              <a:gd name="connsiteX0" fmla="*/ 0 w 6179820"/>
              <a:gd name="connsiteY0" fmla="*/ 0 h 754380"/>
              <a:gd name="connsiteX1" fmla="*/ 2772128 w 6179820"/>
              <a:gd name="connsiteY1" fmla="*/ 256540 h 754380"/>
              <a:gd name="connsiteX2" fmla="*/ 2796540 w 6179820"/>
              <a:gd name="connsiteY2" fmla="*/ 358140 h 754380"/>
              <a:gd name="connsiteX3" fmla="*/ 4371340 w 6179820"/>
              <a:gd name="connsiteY3" fmla="*/ 495300 h 754380"/>
              <a:gd name="connsiteX4" fmla="*/ 4366260 w 6179820"/>
              <a:gd name="connsiteY4" fmla="*/ 594360 h 754380"/>
              <a:gd name="connsiteX5" fmla="*/ 6179820 w 6179820"/>
              <a:gd name="connsiteY5" fmla="*/ 754380 h 754380"/>
              <a:gd name="connsiteX0" fmla="*/ 0 w 6179820"/>
              <a:gd name="connsiteY0" fmla="*/ 0 h 754380"/>
              <a:gd name="connsiteX1" fmla="*/ 2814957 w 6179820"/>
              <a:gd name="connsiteY1" fmla="*/ 256540 h 754380"/>
              <a:gd name="connsiteX2" fmla="*/ 2796540 w 6179820"/>
              <a:gd name="connsiteY2" fmla="*/ 358140 h 754380"/>
              <a:gd name="connsiteX3" fmla="*/ 4371340 w 6179820"/>
              <a:gd name="connsiteY3" fmla="*/ 495300 h 754380"/>
              <a:gd name="connsiteX4" fmla="*/ 4366260 w 6179820"/>
              <a:gd name="connsiteY4" fmla="*/ 594360 h 754380"/>
              <a:gd name="connsiteX5" fmla="*/ 6179820 w 6179820"/>
              <a:gd name="connsiteY5" fmla="*/ 754380 h 754380"/>
              <a:gd name="connsiteX0" fmla="*/ 0 w 6179820"/>
              <a:gd name="connsiteY0" fmla="*/ 0 h 754380"/>
              <a:gd name="connsiteX1" fmla="*/ 2796602 w 6179820"/>
              <a:gd name="connsiteY1" fmla="*/ 253365 h 754380"/>
              <a:gd name="connsiteX2" fmla="*/ 2796540 w 6179820"/>
              <a:gd name="connsiteY2" fmla="*/ 358140 h 754380"/>
              <a:gd name="connsiteX3" fmla="*/ 4371340 w 6179820"/>
              <a:gd name="connsiteY3" fmla="*/ 495300 h 754380"/>
              <a:gd name="connsiteX4" fmla="*/ 4366260 w 6179820"/>
              <a:gd name="connsiteY4" fmla="*/ 594360 h 754380"/>
              <a:gd name="connsiteX5" fmla="*/ 6179820 w 6179820"/>
              <a:gd name="connsiteY5" fmla="*/ 754380 h 754380"/>
              <a:gd name="connsiteX0" fmla="*/ 0 w 6179820"/>
              <a:gd name="connsiteY0" fmla="*/ 0 h 754380"/>
              <a:gd name="connsiteX1" fmla="*/ 2796602 w 6179820"/>
              <a:gd name="connsiteY1" fmla="*/ 253365 h 754380"/>
              <a:gd name="connsiteX2" fmla="*/ 2796540 w 6179820"/>
              <a:gd name="connsiteY2" fmla="*/ 358140 h 754380"/>
              <a:gd name="connsiteX3" fmla="*/ 4371340 w 6179820"/>
              <a:gd name="connsiteY3" fmla="*/ 495300 h 754380"/>
              <a:gd name="connsiteX4" fmla="*/ 4366260 w 6179820"/>
              <a:gd name="connsiteY4" fmla="*/ 594360 h 754380"/>
              <a:gd name="connsiteX5" fmla="*/ 6179820 w 6179820"/>
              <a:gd name="connsiteY5" fmla="*/ 754380 h 754380"/>
              <a:gd name="connsiteX0" fmla="*/ 0 w 6198175"/>
              <a:gd name="connsiteY0" fmla="*/ 0 h 897255"/>
              <a:gd name="connsiteX1" fmla="*/ 2796602 w 6198175"/>
              <a:gd name="connsiteY1" fmla="*/ 253365 h 897255"/>
              <a:gd name="connsiteX2" fmla="*/ 2796540 w 6198175"/>
              <a:gd name="connsiteY2" fmla="*/ 358140 h 897255"/>
              <a:gd name="connsiteX3" fmla="*/ 4371340 w 6198175"/>
              <a:gd name="connsiteY3" fmla="*/ 495300 h 897255"/>
              <a:gd name="connsiteX4" fmla="*/ 4366260 w 6198175"/>
              <a:gd name="connsiteY4" fmla="*/ 594360 h 897255"/>
              <a:gd name="connsiteX5" fmla="*/ 6198175 w 6198175"/>
              <a:gd name="connsiteY5" fmla="*/ 897255 h 897255"/>
              <a:gd name="connsiteX0" fmla="*/ 0 w 6198175"/>
              <a:gd name="connsiteY0" fmla="*/ 0 h 897255"/>
              <a:gd name="connsiteX1" fmla="*/ 2796602 w 6198175"/>
              <a:gd name="connsiteY1" fmla="*/ 253365 h 897255"/>
              <a:gd name="connsiteX2" fmla="*/ 2796540 w 6198175"/>
              <a:gd name="connsiteY2" fmla="*/ 358140 h 897255"/>
              <a:gd name="connsiteX3" fmla="*/ 4371340 w 6198175"/>
              <a:gd name="connsiteY3" fmla="*/ 495300 h 897255"/>
              <a:gd name="connsiteX4" fmla="*/ 4366260 w 6198175"/>
              <a:gd name="connsiteY4" fmla="*/ 594360 h 897255"/>
              <a:gd name="connsiteX5" fmla="*/ 5366352 w 6198175"/>
              <a:gd name="connsiteY5" fmla="*/ 729615 h 897255"/>
              <a:gd name="connsiteX6" fmla="*/ 6198175 w 6198175"/>
              <a:gd name="connsiteY6" fmla="*/ 897255 h 897255"/>
              <a:gd name="connsiteX0" fmla="*/ 0 w 6198175"/>
              <a:gd name="connsiteY0" fmla="*/ 0 h 897255"/>
              <a:gd name="connsiteX1" fmla="*/ 2796602 w 6198175"/>
              <a:gd name="connsiteY1" fmla="*/ 253365 h 897255"/>
              <a:gd name="connsiteX2" fmla="*/ 2796540 w 6198175"/>
              <a:gd name="connsiteY2" fmla="*/ 358140 h 897255"/>
              <a:gd name="connsiteX3" fmla="*/ 4371340 w 6198175"/>
              <a:gd name="connsiteY3" fmla="*/ 495300 h 897255"/>
              <a:gd name="connsiteX4" fmla="*/ 4366260 w 6198175"/>
              <a:gd name="connsiteY4" fmla="*/ 594360 h 897255"/>
              <a:gd name="connsiteX5" fmla="*/ 5366352 w 6198175"/>
              <a:gd name="connsiteY5" fmla="*/ 729615 h 897255"/>
              <a:gd name="connsiteX6" fmla="*/ 5366352 w 6198175"/>
              <a:gd name="connsiteY6" fmla="*/ 834390 h 897255"/>
              <a:gd name="connsiteX7" fmla="*/ 6198175 w 6198175"/>
              <a:gd name="connsiteY7" fmla="*/ 897255 h 897255"/>
              <a:gd name="connsiteX0" fmla="*/ 0 w 6198175"/>
              <a:gd name="connsiteY0" fmla="*/ 0 h 897255"/>
              <a:gd name="connsiteX1" fmla="*/ 2796602 w 6198175"/>
              <a:gd name="connsiteY1" fmla="*/ 253365 h 897255"/>
              <a:gd name="connsiteX2" fmla="*/ 2796540 w 6198175"/>
              <a:gd name="connsiteY2" fmla="*/ 358140 h 897255"/>
              <a:gd name="connsiteX3" fmla="*/ 4371340 w 6198175"/>
              <a:gd name="connsiteY3" fmla="*/ 495300 h 897255"/>
              <a:gd name="connsiteX4" fmla="*/ 4366260 w 6198175"/>
              <a:gd name="connsiteY4" fmla="*/ 594360 h 897255"/>
              <a:gd name="connsiteX5" fmla="*/ 5366352 w 6198175"/>
              <a:gd name="connsiteY5" fmla="*/ 729615 h 897255"/>
              <a:gd name="connsiteX6" fmla="*/ 5366352 w 6198175"/>
              <a:gd name="connsiteY6" fmla="*/ 834390 h 897255"/>
              <a:gd name="connsiteX7" fmla="*/ 6198175 w 6198175"/>
              <a:gd name="connsiteY7" fmla="*/ 897255 h 897255"/>
              <a:gd name="connsiteX0" fmla="*/ 0 w 6198175"/>
              <a:gd name="connsiteY0" fmla="*/ 0 h 935355"/>
              <a:gd name="connsiteX1" fmla="*/ 2796602 w 6198175"/>
              <a:gd name="connsiteY1" fmla="*/ 253365 h 935355"/>
              <a:gd name="connsiteX2" fmla="*/ 2796540 w 6198175"/>
              <a:gd name="connsiteY2" fmla="*/ 358140 h 935355"/>
              <a:gd name="connsiteX3" fmla="*/ 4371340 w 6198175"/>
              <a:gd name="connsiteY3" fmla="*/ 495300 h 935355"/>
              <a:gd name="connsiteX4" fmla="*/ 4366260 w 6198175"/>
              <a:gd name="connsiteY4" fmla="*/ 594360 h 935355"/>
              <a:gd name="connsiteX5" fmla="*/ 5366352 w 6198175"/>
              <a:gd name="connsiteY5" fmla="*/ 729615 h 935355"/>
              <a:gd name="connsiteX6" fmla="*/ 5366352 w 6198175"/>
              <a:gd name="connsiteY6" fmla="*/ 834390 h 935355"/>
              <a:gd name="connsiteX7" fmla="*/ 6198175 w 6198175"/>
              <a:gd name="connsiteY7" fmla="*/ 935355 h 935355"/>
              <a:gd name="connsiteX0" fmla="*/ 0 w 6225708"/>
              <a:gd name="connsiteY0" fmla="*/ 0 h 906780"/>
              <a:gd name="connsiteX1" fmla="*/ 2796602 w 6225708"/>
              <a:gd name="connsiteY1" fmla="*/ 253365 h 906780"/>
              <a:gd name="connsiteX2" fmla="*/ 2796540 w 6225708"/>
              <a:gd name="connsiteY2" fmla="*/ 358140 h 906780"/>
              <a:gd name="connsiteX3" fmla="*/ 4371340 w 6225708"/>
              <a:gd name="connsiteY3" fmla="*/ 495300 h 906780"/>
              <a:gd name="connsiteX4" fmla="*/ 4366260 w 6225708"/>
              <a:gd name="connsiteY4" fmla="*/ 594360 h 906780"/>
              <a:gd name="connsiteX5" fmla="*/ 5366352 w 6225708"/>
              <a:gd name="connsiteY5" fmla="*/ 729615 h 906780"/>
              <a:gd name="connsiteX6" fmla="*/ 5366352 w 6225708"/>
              <a:gd name="connsiteY6" fmla="*/ 834390 h 906780"/>
              <a:gd name="connsiteX7" fmla="*/ 6225708 w 6225708"/>
              <a:gd name="connsiteY7" fmla="*/ 906780 h 906780"/>
              <a:gd name="connsiteX0" fmla="*/ 0 w 6225708"/>
              <a:gd name="connsiteY0" fmla="*/ 0 h 906780"/>
              <a:gd name="connsiteX1" fmla="*/ 2796602 w 6225708"/>
              <a:gd name="connsiteY1" fmla="*/ 253365 h 906780"/>
              <a:gd name="connsiteX2" fmla="*/ 2796540 w 6225708"/>
              <a:gd name="connsiteY2" fmla="*/ 358140 h 906780"/>
              <a:gd name="connsiteX3" fmla="*/ 4371340 w 6225708"/>
              <a:gd name="connsiteY3" fmla="*/ 495300 h 906780"/>
              <a:gd name="connsiteX4" fmla="*/ 4366260 w 6225708"/>
              <a:gd name="connsiteY4" fmla="*/ 594360 h 906780"/>
              <a:gd name="connsiteX5" fmla="*/ 5366352 w 6225708"/>
              <a:gd name="connsiteY5" fmla="*/ 729615 h 906780"/>
              <a:gd name="connsiteX6" fmla="*/ 5366352 w 6225708"/>
              <a:gd name="connsiteY6" fmla="*/ 834390 h 906780"/>
              <a:gd name="connsiteX7" fmla="*/ 6225708 w 6225708"/>
              <a:gd name="connsiteY7" fmla="*/ 906780 h 906780"/>
              <a:gd name="connsiteX0" fmla="*/ 0 w 6225708"/>
              <a:gd name="connsiteY0" fmla="*/ 0 h 906780"/>
              <a:gd name="connsiteX1" fmla="*/ 2796602 w 6225708"/>
              <a:gd name="connsiteY1" fmla="*/ 253365 h 906780"/>
              <a:gd name="connsiteX2" fmla="*/ 2796540 w 6225708"/>
              <a:gd name="connsiteY2" fmla="*/ 358140 h 906780"/>
              <a:gd name="connsiteX3" fmla="*/ 4371340 w 6225708"/>
              <a:gd name="connsiteY3" fmla="*/ 495300 h 906780"/>
              <a:gd name="connsiteX4" fmla="*/ 4366260 w 6225708"/>
              <a:gd name="connsiteY4" fmla="*/ 594360 h 906780"/>
              <a:gd name="connsiteX5" fmla="*/ 5375530 w 6225708"/>
              <a:gd name="connsiteY5" fmla="*/ 681990 h 906780"/>
              <a:gd name="connsiteX6" fmla="*/ 5366352 w 6225708"/>
              <a:gd name="connsiteY6" fmla="*/ 834390 h 906780"/>
              <a:gd name="connsiteX7" fmla="*/ 6225708 w 6225708"/>
              <a:gd name="connsiteY7" fmla="*/ 906780 h 906780"/>
              <a:gd name="connsiteX0" fmla="*/ 0 w 6225708"/>
              <a:gd name="connsiteY0" fmla="*/ 0 h 906780"/>
              <a:gd name="connsiteX1" fmla="*/ 2796602 w 6225708"/>
              <a:gd name="connsiteY1" fmla="*/ 253365 h 906780"/>
              <a:gd name="connsiteX2" fmla="*/ 2796540 w 6225708"/>
              <a:gd name="connsiteY2" fmla="*/ 358140 h 906780"/>
              <a:gd name="connsiteX3" fmla="*/ 4371340 w 6225708"/>
              <a:gd name="connsiteY3" fmla="*/ 495300 h 906780"/>
              <a:gd name="connsiteX4" fmla="*/ 4366260 w 6225708"/>
              <a:gd name="connsiteY4" fmla="*/ 594360 h 906780"/>
              <a:gd name="connsiteX5" fmla="*/ 5375530 w 6225708"/>
              <a:gd name="connsiteY5" fmla="*/ 681990 h 906780"/>
              <a:gd name="connsiteX6" fmla="*/ 5384708 w 6225708"/>
              <a:gd name="connsiteY6" fmla="*/ 805815 h 906780"/>
              <a:gd name="connsiteX7" fmla="*/ 6225708 w 6225708"/>
              <a:gd name="connsiteY7" fmla="*/ 906780 h 906780"/>
              <a:gd name="connsiteX0" fmla="*/ 0 w 6262665"/>
              <a:gd name="connsiteY0" fmla="*/ 0 h 906790"/>
              <a:gd name="connsiteX1" fmla="*/ 2796602 w 6262665"/>
              <a:gd name="connsiteY1" fmla="*/ 253365 h 906790"/>
              <a:gd name="connsiteX2" fmla="*/ 2796540 w 6262665"/>
              <a:gd name="connsiteY2" fmla="*/ 358140 h 906790"/>
              <a:gd name="connsiteX3" fmla="*/ 4371340 w 6262665"/>
              <a:gd name="connsiteY3" fmla="*/ 495300 h 906790"/>
              <a:gd name="connsiteX4" fmla="*/ 4366260 w 6262665"/>
              <a:gd name="connsiteY4" fmla="*/ 594360 h 906790"/>
              <a:gd name="connsiteX5" fmla="*/ 5375530 w 6262665"/>
              <a:gd name="connsiteY5" fmla="*/ 681990 h 906790"/>
              <a:gd name="connsiteX6" fmla="*/ 5384708 w 6262665"/>
              <a:gd name="connsiteY6" fmla="*/ 805815 h 906790"/>
              <a:gd name="connsiteX7" fmla="*/ 6192344 w 6262665"/>
              <a:gd name="connsiteY7" fmla="*/ 862965 h 906790"/>
              <a:gd name="connsiteX8" fmla="*/ 6225708 w 6262665"/>
              <a:gd name="connsiteY8" fmla="*/ 906780 h 906790"/>
              <a:gd name="connsiteX0" fmla="*/ 0 w 6225708"/>
              <a:gd name="connsiteY0" fmla="*/ 0 h 906780"/>
              <a:gd name="connsiteX1" fmla="*/ 2796602 w 6225708"/>
              <a:gd name="connsiteY1" fmla="*/ 253365 h 906780"/>
              <a:gd name="connsiteX2" fmla="*/ 2796540 w 6225708"/>
              <a:gd name="connsiteY2" fmla="*/ 358140 h 906780"/>
              <a:gd name="connsiteX3" fmla="*/ 4371340 w 6225708"/>
              <a:gd name="connsiteY3" fmla="*/ 495300 h 906780"/>
              <a:gd name="connsiteX4" fmla="*/ 4366260 w 6225708"/>
              <a:gd name="connsiteY4" fmla="*/ 594360 h 906780"/>
              <a:gd name="connsiteX5" fmla="*/ 5375530 w 6225708"/>
              <a:gd name="connsiteY5" fmla="*/ 681990 h 906780"/>
              <a:gd name="connsiteX6" fmla="*/ 5384708 w 6225708"/>
              <a:gd name="connsiteY6" fmla="*/ 805815 h 906780"/>
              <a:gd name="connsiteX7" fmla="*/ 6225708 w 6225708"/>
              <a:gd name="connsiteY7" fmla="*/ 906780 h 906780"/>
              <a:gd name="connsiteX0" fmla="*/ 0 w 6234887"/>
              <a:gd name="connsiteY0" fmla="*/ 0 h 868680"/>
              <a:gd name="connsiteX1" fmla="*/ 2796602 w 6234887"/>
              <a:gd name="connsiteY1" fmla="*/ 253365 h 868680"/>
              <a:gd name="connsiteX2" fmla="*/ 2796540 w 6234887"/>
              <a:gd name="connsiteY2" fmla="*/ 358140 h 868680"/>
              <a:gd name="connsiteX3" fmla="*/ 4371340 w 6234887"/>
              <a:gd name="connsiteY3" fmla="*/ 495300 h 868680"/>
              <a:gd name="connsiteX4" fmla="*/ 4366260 w 6234887"/>
              <a:gd name="connsiteY4" fmla="*/ 594360 h 868680"/>
              <a:gd name="connsiteX5" fmla="*/ 5375530 w 6234887"/>
              <a:gd name="connsiteY5" fmla="*/ 681990 h 868680"/>
              <a:gd name="connsiteX6" fmla="*/ 5384708 w 6234887"/>
              <a:gd name="connsiteY6" fmla="*/ 805815 h 868680"/>
              <a:gd name="connsiteX7" fmla="*/ 6234887 w 6234887"/>
              <a:gd name="connsiteY7" fmla="*/ 868680 h 868680"/>
              <a:gd name="connsiteX0" fmla="*/ 0 w 6234887"/>
              <a:gd name="connsiteY0" fmla="*/ 0 h 868680"/>
              <a:gd name="connsiteX1" fmla="*/ 2796602 w 6234887"/>
              <a:gd name="connsiteY1" fmla="*/ 253365 h 868680"/>
              <a:gd name="connsiteX2" fmla="*/ 2796540 w 6234887"/>
              <a:gd name="connsiteY2" fmla="*/ 358140 h 868680"/>
              <a:gd name="connsiteX3" fmla="*/ 4371340 w 6234887"/>
              <a:gd name="connsiteY3" fmla="*/ 495300 h 868680"/>
              <a:gd name="connsiteX4" fmla="*/ 4366260 w 6234887"/>
              <a:gd name="connsiteY4" fmla="*/ 594360 h 868680"/>
              <a:gd name="connsiteX5" fmla="*/ 5375530 w 6234887"/>
              <a:gd name="connsiteY5" fmla="*/ 681990 h 868680"/>
              <a:gd name="connsiteX6" fmla="*/ 5384708 w 6234887"/>
              <a:gd name="connsiteY6" fmla="*/ 805815 h 868680"/>
              <a:gd name="connsiteX7" fmla="*/ 6234887 w 6234887"/>
              <a:gd name="connsiteY7" fmla="*/ 868680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34887" h="868680">
                <a:moveTo>
                  <a:pt x="0" y="0"/>
                </a:moveTo>
                <a:lnTo>
                  <a:pt x="2796602" y="253365"/>
                </a:lnTo>
                <a:cubicBezTo>
                  <a:pt x="2796581" y="288290"/>
                  <a:pt x="2796561" y="323215"/>
                  <a:pt x="2796540" y="358140"/>
                </a:cubicBezTo>
                <a:cubicBezTo>
                  <a:pt x="3058996" y="398463"/>
                  <a:pt x="3846407" y="449580"/>
                  <a:pt x="4371340" y="495300"/>
                </a:cubicBezTo>
                <a:lnTo>
                  <a:pt x="4366260" y="594360"/>
                </a:lnTo>
                <a:lnTo>
                  <a:pt x="5375530" y="681990"/>
                </a:lnTo>
                <a:lnTo>
                  <a:pt x="5384708" y="805815"/>
                </a:lnTo>
                <a:lnTo>
                  <a:pt x="6234887" y="868680"/>
                </a:lnTo>
              </a:path>
            </a:pathLst>
          </a:custGeom>
          <a:noFill/>
          <a:ln w="63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feld 103"/>
              <p:cNvSpPr txBox="1"/>
              <p:nvPr/>
            </p:nvSpPr>
            <p:spPr>
              <a:xfrm>
                <a:off x="3683496" y="381844"/>
                <a:ext cx="5382964" cy="652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𝐹𝑟𝑖𝑐𝑡𝑖𝑜𝑛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h𝑒𝑎𝑑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𝑙𝑜𝑠𝑠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𝑐𝑜𝑛𝑠𝑡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sSup>
                            <m:sSupPr>
                              <m:ctrlPr>
                                <a:rPr lang="de-DE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1.85</m:t>
                              </m:r>
                            </m:sup>
                          </m:sSup>
                        </m:den>
                      </m:f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1.85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4.87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4" name="Textfeld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496" y="381844"/>
                <a:ext cx="5382964" cy="6520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Gerade Verbindung 104"/>
          <p:cNvCxnSpPr/>
          <p:nvPr/>
        </p:nvCxnSpPr>
        <p:spPr bwMode="auto">
          <a:xfrm flipV="1">
            <a:off x="4272662" y="1513825"/>
            <a:ext cx="515362" cy="9777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feld 106"/>
              <p:cNvSpPr txBox="1"/>
              <p:nvPr/>
            </p:nvSpPr>
            <p:spPr>
              <a:xfrm>
                <a:off x="4860032" y="1192213"/>
                <a:ext cx="3240360" cy="696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𝐿𝑜𝑐𝑎𝑙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h𝑒𝑎𝑑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𝑙𝑜𝑠𝑠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7" name="Textfeld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192213"/>
                <a:ext cx="3240360" cy="6967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feld 41"/>
          <p:cNvSpPr txBox="1"/>
          <p:nvPr/>
        </p:nvSpPr>
        <p:spPr>
          <a:xfrm>
            <a:off x="515144" y="2669301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Fittings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3275856" y="2273930"/>
            <a:ext cx="114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Bends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5245275" y="2772408"/>
            <a:ext cx="114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Valve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Gerade Verbindung 56"/>
          <p:cNvCxnSpPr/>
          <p:nvPr/>
        </p:nvCxnSpPr>
        <p:spPr bwMode="auto">
          <a:xfrm flipV="1">
            <a:off x="6843487" y="2099685"/>
            <a:ext cx="1424213" cy="5029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Gerade Verbindung 58"/>
          <p:cNvCxnSpPr/>
          <p:nvPr/>
        </p:nvCxnSpPr>
        <p:spPr bwMode="auto">
          <a:xfrm>
            <a:off x="6843487" y="2723699"/>
            <a:ext cx="1167038" cy="8005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Gerade Verbindung 62"/>
          <p:cNvCxnSpPr/>
          <p:nvPr/>
        </p:nvCxnSpPr>
        <p:spPr bwMode="auto">
          <a:xfrm>
            <a:off x="7010795" y="2676161"/>
            <a:ext cx="1089597" cy="7718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Gerade Verbindung 63"/>
          <p:cNvCxnSpPr/>
          <p:nvPr/>
        </p:nvCxnSpPr>
        <p:spPr bwMode="auto">
          <a:xfrm flipV="1">
            <a:off x="7010795" y="2181225"/>
            <a:ext cx="1361680" cy="485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Textfeld 72"/>
          <p:cNvSpPr txBox="1"/>
          <p:nvPr/>
        </p:nvSpPr>
        <p:spPr>
          <a:xfrm>
            <a:off x="7165643" y="2523606"/>
            <a:ext cx="1464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Bifurcation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Gruppieren 65"/>
          <p:cNvGrpSpPr/>
          <p:nvPr/>
        </p:nvGrpSpPr>
        <p:grpSpPr>
          <a:xfrm>
            <a:off x="-26695" y="-242010"/>
            <a:ext cx="2741680" cy="905254"/>
            <a:chOff x="-26695" y="-242010"/>
            <a:chExt cx="2741680" cy="905254"/>
          </a:xfrm>
        </p:grpSpPr>
        <p:grpSp>
          <p:nvGrpSpPr>
            <p:cNvPr id="67" name="Gruppieren 66"/>
            <p:cNvGrpSpPr/>
            <p:nvPr/>
          </p:nvGrpSpPr>
          <p:grpSpPr>
            <a:xfrm>
              <a:off x="-26695" y="-242010"/>
              <a:ext cx="772604" cy="905254"/>
              <a:chOff x="317330" y="4388696"/>
              <a:chExt cx="905254" cy="905254"/>
            </a:xfrm>
          </p:grpSpPr>
          <p:pic>
            <p:nvPicPr>
              <p:cNvPr id="80" name="Picture 4" descr="Fußabdruck Ausmalbilder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17330" y="4388696"/>
                <a:ext cx="905254" cy="9052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1" name="Textfeld 80"/>
              <p:cNvSpPr txBox="1"/>
              <p:nvPr/>
            </p:nvSpPr>
            <p:spPr>
              <a:xfrm>
                <a:off x="486283" y="4742867"/>
                <a:ext cx="7018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>
                    <a:solidFill>
                      <a:srgbClr val="00B050"/>
                    </a:solidFill>
                  </a:rPr>
                  <a:t>1</a:t>
                </a:r>
                <a:endParaRPr lang="en-US" sz="800" b="1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69" name="Gruppieren 68"/>
            <p:cNvGrpSpPr/>
            <p:nvPr/>
          </p:nvGrpSpPr>
          <p:grpSpPr>
            <a:xfrm>
              <a:off x="1942381" y="-242010"/>
              <a:ext cx="772604" cy="905254"/>
              <a:chOff x="317330" y="4388696"/>
              <a:chExt cx="905254" cy="905254"/>
            </a:xfrm>
          </p:grpSpPr>
          <p:pic>
            <p:nvPicPr>
              <p:cNvPr id="78" name="Picture 4" descr="Fußabdruck Ausmalbilder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17330" y="4388696"/>
                <a:ext cx="905254" cy="9052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9" name="Textfeld 78"/>
              <p:cNvSpPr txBox="1"/>
              <p:nvPr/>
            </p:nvSpPr>
            <p:spPr>
              <a:xfrm>
                <a:off x="486283" y="4742867"/>
                <a:ext cx="7018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3</a:t>
                </a:r>
                <a:endParaRPr lang="en-US" sz="8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71" name="Gruppieren 70"/>
            <p:cNvGrpSpPr/>
            <p:nvPr/>
          </p:nvGrpSpPr>
          <p:grpSpPr>
            <a:xfrm>
              <a:off x="629664" y="-242010"/>
              <a:ext cx="772604" cy="905254"/>
              <a:chOff x="317330" y="4388696"/>
              <a:chExt cx="905254" cy="905254"/>
            </a:xfrm>
          </p:grpSpPr>
          <p:pic>
            <p:nvPicPr>
              <p:cNvPr id="76" name="Picture 4" descr="Fußabdruck Ausmalbilder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17330" y="4388696"/>
                <a:ext cx="905254" cy="9052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7" name="Textfeld 76"/>
              <p:cNvSpPr txBox="1"/>
              <p:nvPr/>
            </p:nvSpPr>
            <p:spPr>
              <a:xfrm>
                <a:off x="486283" y="4742867"/>
                <a:ext cx="7018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>
                    <a:solidFill>
                      <a:srgbClr val="00B050"/>
                    </a:solidFill>
                  </a:rPr>
                  <a:t>2a</a:t>
                </a:r>
                <a:endParaRPr lang="en-US" sz="800" b="1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72" name="Gruppieren 71"/>
            <p:cNvGrpSpPr/>
            <p:nvPr/>
          </p:nvGrpSpPr>
          <p:grpSpPr>
            <a:xfrm>
              <a:off x="1286023" y="-242010"/>
              <a:ext cx="772604" cy="905254"/>
              <a:chOff x="317330" y="4388696"/>
              <a:chExt cx="905254" cy="905254"/>
            </a:xfrm>
          </p:grpSpPr>
          <p:pic>
            <p:nvPicPr>
              <p:cNvPr id="74" name="Picture 4" descr="Fußabdruck Ausmalbilder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17330" y="4388696"/>
                <a:ext cx="905254" cy="9052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5" name="Textfeld 74"/>
              <p:cNvSpPr txBox="1"/>
              <p:nvPr/>
            </p:nvSpPr>
            <p:spPr>
              <a:xfrm>
                <a:off x="486283" y="4742867"/>
                <a:ext cx="7018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/>
                  <a:t>2b</a:t>
                </a:r>
                <a:endParaRPr lang="en-US" sz="8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5536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Local</a:t>
            </a:r>
            <a:r>
              <a:rPr lang="de-DE" sz="20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 Head </a:t>
            </a:r>
            <a:r>
              <a:rPr lang="de-DE" sz="2000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Losses</a:t>
            </a:r>
            <a:endParaRPr lang="de-DE" sz="2000" baseline="30000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  <a:cs typeface="Arial" pitchFamily="34" charset="0"/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297460" y="826631"/>
            <a:ext cx="7683604" cy="2177880"/>
            <a:chOff x="1969242" y="3647832"/>
            <a:chExt cx="7683604" cy="2177880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32261" y="1431805"/>
              <a:ext cx="1253698" cy="6301308"/>
            </a:xfrm>
            <a:prstGeom prst="rect">
              <a:avLst/>
            </a:prstGeom>
          </p:spPr>
        </p:pic>
        <p:cxnSp>
          <p:nvCxnSpPr>
            <p:cNvPr id="32" name="Gerade Verbindung mit Pfeil 31"/>
            <p:cNvCxnSpPr/>
            <p:nvPr/>
          </p:nvCxnSpPr>
          <p:spPr>
            <a:xfrm flipH="1" flipV="1">
              <a:off x="7143598" y="4446477"/>
              <a:ext cx="7348" cy="1049159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mit Pfeil 33"/>
            <p:cNvCxnSpPr/>
            <p:nvPr/>
          </p:nvCxnSpPr>
          <p:spPr>
            <a:xfrm flipV="1">
              <a:off x="3657600" y="4395653"/>
              <a:ext cx="0" cy="1099983"/>
            </a:xfrm>
            <a:prstGeom prst="straightConnector1">
              <a:avLst/>
            </a:prstGeom>
            <a:ln w="22225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34"/>
            <p:cNvSpPr txBox="1"/>
            <p:nvPr/>
          </p:nvSpPr>
          <p:spPr>
            <a:xfrm>
              <a:off x="2654300" y="5495636"/>
              <a:ext cx="2006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>
                  <a:solidFill>
                    <a:srgbClr val="FF0000"/>
                  </a:solidFill>
                </a:rPr>
                <a:t>v</a:t>
              </a:r>
              <a:r>
                <a:rPr lang="de-DE" sz="1400" baseline="30000" dirty="0" smtClean="0">
                  <a:solidFill>
                    <a:srgbClr val="FF0000"/>
                  </a:solidFill>
                </a:rPr>
                <a:t>2</a:t>
              </a:r>
              <a:r>
                <a:rPr lang="de-DE" sz="1400" dirty="0" smtClean="0">
                  <a:solidFill>
                    <a:srgbClr val="FF0000"/>
                  </a:solidFill>
                </a:rPr>
                <a:t>/2g = 0.86 </a:t>
              </a:r>
              <a:r>
                <a:rPr lang="de-DE" sz="1400" dirty="0" err="1" smtClean="0">
                  <a:solidFill>
                    <a:srgbClr val="FF0000"/>
                  </a:solidFill>
                </a:rPr>
                <a:t>ft</a:t>
              </a:r>
              <a:endParaRPr lang="de-DE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6140221" y="5517935"/>
              <a:ext cx="2006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>
                  <a:solidFill>
                    <a:srgbClr val="0000FF"/>
                  </a:solidFill>
                </a:rPr>
                <a:t>v</a:t>
              </a:r>
              <a:r>
                <a:rPr lang="de-DE" sz="1400" baseline="30000" dirty="0" smtClean="0">
                  <a:solidFill>
                    <a:srgbClr val="0000FF"/>
                  </a:solidFill>
                </a:rPr>
                <a:t>2</a:t>
              </a:r>
              <a:r>
                <a:rPr lang="de-DE" sz="1400" dirty="0" smtClean="0">
                  <a:solidFill>
                    <a:srgbClr val="0000FF"/>
                  </a:solidFill>
                </a:rPr>
                <a:t> = 55 (</a:t>
              </a:r>
              <a:r>
                <a:rPr lang="de-DE" sz="1400" dirty="0" err="1" smtClean="0">
                  <a:solidFill>
                    <a:srgbClr val="0000FF"/>
                  </a:solidFill>
                </a:rPr>
                <a:t>ft</a:t>
              </a:r>
              <a:r>
                <a:rPr lang="de-DE" sz="1400" dirty="0" smtClean="0">
                  <a:solidFill>
                    <a:srgbClr val="0000FF"/>
                  </a:solidFill>
                </a:rPr>
                <a:t>/s)</a:t>
              </a:r>
              <a:r>
                <a:rPr lang="de-DE" sz="1400" baseline="30000" dirty="0" smtClean="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7646246" y="3647832"/>
              <a:ext cx="2006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>
                  <a:solidFill>
                    <a:srgbClr val="FF0000"/>
                  </a:solidFill>
                </a:rPr>
                <a:t>2g = 64.4 </a:t>
              </a:r>
              <a:r>
                <a:rPr lang="de-DE" sz="1400" dirty="0" err="1" smtClean="0">
                  <a:solidFill>
                    <a:srgbClr val="FF0000"/>
                  </a:solidFill>
                </a:rPr>
                <a:t>ft</a:t>
              </a:r>
              <a:r>
                <a:rPr lang="de-DE" sz="1400" dirty="0" smtClean="0">
                  <a:solidFill>
                    <a:srgbClr val="FF0000"/>
                  </a:solidFill>
                </a:rPr>
                <a:t>/s²</a:t>
              </a: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1969242" y="4161482"/>
              <a:ext cx="8316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000" dirty="0" smtClean="0"/>
                <a:t>L (</a:t>
              </a:r>
              <a:r>
                <a:rPr lang="de-DE" sz="1000" dirty="0" err="1" smtClean="0"/>
                <a:t>ft</a:t>
              </a:r>
              <a:r>
                <a:rPr lang="de-DE" sz="1000" dirty="0" smtClean="0"/>
                <a:t>)</a:t>
              </a:r>
              <a:br>
                <a:rPr lang="de-DE" sz="1000" dirty="0" smtClean="0"/>
              </a:br>
              <a:r>
                <a:rPr lang="el-GR" sz="1000" dirty="0" smtClean="0">
                  <a:latin typeface="Calibri"/>
                  <a:cs typeface="Calibri"/>
                </a:rPr>
                <a:t>Δ</a:t>
              </a:r>
              <a:r>
                <a:rPr lang="de-DE" sz="1000" dirty="0" smtClean="0">
                  <a:latin typeface="Calibri"/>
                  <a:cs typeface="Calibri"/>
                </a:rPr>
                <a:t>p (</a:t>
              </a:r>
              <a:r>
                <a:rPr lang="de-DE" sz="1000" dirty="0" err="1" smtClean="0">
                  <a:latin typeface="Calibri"/>
                  <a:cs typeface="Calibri"/>
                </a:rPr>
                <a:t>psi</a:t>
              </a:r>
              <a:r>
                <a:rPr lang="de-DE" sz="1000" dirty="0" smtClean="0">
                  <a:latin typeface="Calibri"/>
                  <a:cs typeface="Calibri"/>
                </a:rPr>
                <a:t>)</a:t>
              </a:r>
              <a:endParaRPr lang="de-DE" sz="1000" dirty="0" smtClean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2899861" y="377677"/>
                <a:ext cx="3240360" cy="696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861" y="377677"/>
                <a:ext cx="3240360" cy="6967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1236674" y="3175588"/>
            <a:ext cx="4844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dirty="0" smtClean="0"/>
              <a:t>e.g. </a:t>
            </a:r>
            <a:r>
              <a:rPr lang="de-DE" sz="1400" dirty="0" err="1" smtClean="0"/>
              <a:t>with</a:t>
            </a:r>
            <a:r>
              <a:rPr lang="de-DE" sz="1400" dirty="0" smtClean="0"/>
              <a:t> x = 1.45       </a:t>
            </a:r>
            <a:r>
              <a:rPr lang="de-DE" sz="1400" dirty="0" smtClean="0">
                <a:latin typeface="Calibri"/>
                <a:cs typeface="Calibri"/>
              </a:rPr>
              <a:t>→  </a:t>
            </a:r>
            <a:r>
              <a:rPr lang="de-DE" sz="1400" dirty="0" err="1" smtClean="0"/>
              <a:t>h</a:t>
            </a:r>
            <a:r>
              <a:rPr lang="de-DE" sz="1400" baseline="-25000" dirty="0" err="1" smtClean="0"/>
              <a:t>L</a:t>
            </a:r>
            <a:r>
              <a:rPr lang="de-DE" sz="1400" dirty="0" smtClean="0"/>
              <a:t> = 1.25 </a:t>
            </a:r>
            <a:r>
              <a:rPr lang="de-DE" sz="1400" dirty="0" err="1" smtClean="0"/>
              <a:t>ft</a:t>
            </a:r>
            <a:r>
              <a:rPr lang="de-DE" sz="1400" dirty="0" smtClean="0"/>
              <a:t>    </a:t>
            </a:r>
            <a:r>
              <a:rPr lang="de-DE" sz="1400" dirty="0" err="1" smtClean="0"/>
              <a:t>or</a:t>
            </a:r>
            <a:r>
              <a:rPr lang="de-DE" sz="1400" dirty="0" smtClean="0"/>
              <a:t>   </a:t>
            </a:r>
            <a:r>
              <a:rPr lang="el-GR" sz="1400" dirty="0" smtClean="0">
                <a:latin typeface="Calibri"/>
                <a:cs typeface="Calibri"/>
              </a:rPr>
              <a:t>Δ</a:t>
            </a:r>
            <a:r>
              <a:rPr lang="de-DE" sz="14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p</a:t>
            </a:r>
            <a:r>
              <a:rPr lang="de-DE" sz="1400" dirty="0" smtClean="0">
                <a:latin typeface="Calibri"/>
                <a:cs typeface="Calibri"/>
              </a:rPr>
              <a:t> = </a:t>
            </a:r>
            <a:r>
              <a:rPr lang="de-DE" sz="1400" dirty="0" smtClean="0"/>
              <a:t>0.54 </a:t>
            </a:r>
            <a:r>
              <a:rPr lang="de-DE" sz="1400" dirty="0" err="1" smtClean="0"/>
              <a:t>psi</a:t>
            </a:r>
            <a:endParaRPr lang="en-US" sz="1400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810846" y="3793167"/>
            <a:ext cx="7848950" cy="2654270"/>
            <a:chOff x="810846" y="3793167"/>
            <a:chExt cx="7848950" cy="2654270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776304" y="2402758"/>
              <a:ext cx="1339587" cy="5270504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868187" y="3916195"/>
              <a:ext cx="1339589" cy="2243629"/>
            </a:xfrm>
            <a:prstGeom prst="rect">
              <a:avLst/>
            </a:prstGeom>
          </p:spPr>
        </p:pic>
        <p:cxnSp>
          <p:nvCxnSpPr>
            <p:cNvPr id="40" name="Gerade Verbindung mit Pfeil 39"/>
            <p:cNvCxnSpPr/>
            <p:nvPr/>
          </p:nvCxnSpPr>
          <p:spPr>
            <a:xfrm flipH="1" flipV="1">
              <a:off x="4967490" y="5707804"/>
              <a:ext cx="3674" cy="431856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40"/>
            <p:cNvSpPr txBox="1"/>
            <p:nvPr/>
          </p:nvSpPr>
          <p:spPr>
            <a:xfrm>
              <a:off x="3964190" y="6139660"/>
              <a:ext cx="2006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>
                  <a:solidFill>
                    <a:srgbClr val="0000FF"/>
                  </a:solidFill>
                </a:rPr>
                <a:t>1 </a:t>
              </a:r>
              <a:r>
                <a:rPr lang="de-DE" sz="1400" dirty="0" err="1" smtClean="0">
                  <a:solidFill>
                    <a:srgbClr val="0000FF"/>
                  </a:solidFill>
                </a:rPr>
                <a:t>inch</a:t>
              </a:r>
              <a:endParaRPr lang="de-DE" sz="1400" baseline="30000" dirty="0" smtClean="0">
                <a:solidFill>
                  <a:srgbClr val="0000FF"/>
                </a:solidFill>
              </a:endParaRPr>
            </a:p>
          </p:txBody>
        </p:sp>
        <p:cxnSp>
          <p:nvCxnSpPr>
            <p:cNvPr id="46" name="Gerade Verbindung mit Pfeil 45"/>
            <p:cNvCxnSpPr/>
            <p:nvPr/>
          </p:nvCxnSpPr>
          <p:spPr>
            <a:xfrm>
              <a:off x="4967490" y="4100944"/>
              <a:ext cx="0" cy="1141279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feld 46"/>
            <p:cNvSpPr txBox="1"/>
            <p:nvPr/>
          </p:nvSpPr>
          <p:spPr>
            <a:xfrm>
              <a:off x="3967864" y="3793167"/>
              <a:ext cx="2006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>
                  <a:solidFill>
                    <a:srgbClr val="0000FF"/>
                  </a:solidFill>
                </a:rPr>
                <a:t>Q = 17.5 GPM</a:t>
              </a:r>
              <a:endParaRPr lang="de-DE" sz="1400" baseline="30000" dirty="0" smtClean="0">
                <a:solidFill>
                  <a:srgbClr val="0000FF"/>
                </a:solidFill>
              </a:endParaRPr>
            </a:p>
          </p:txBody>
        </p:sp>
        <p:cxnSp>
          <p:nvCxnSpPr>
            <p:cNvPr id="49" name="Gerade Verbindung mit Pfeil 48"/>
            <p:cNvCxnSpPr/>
            <p:nvPr/>
          </p:nvCxnSpPr>
          <p:spPr>
            <a:xfrm>
              <a:off x="7624618" y="4100944"/>
              <a:ext cx="0" cy="821422"/>
            </a:xfrm>
            <a:prstGeom prst="straightConnector1">
              <a:avLst/>
            </a:prstGeom>
            <a:ln w="22225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feld 49"/>
            <p:cNvSpPr txBox="1"/>
            <p:nvPr/>
          </p:nvSpPr>
          <p:spPr>
            <a:xfrm>
              <a:off x="6534682" y="3793675"/>
              <a:ext cx="2006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 smtClean="0">
                  <a:solidFill>
                    <a:srgbClr val="FF0000"/>
                  </a:solidFill>
                  <a:latin typeface="Calibri"/>
                  <a:cs typeface="Calibri"/>
                </a:rPr>
                <a:t>Δ</a:t>
              </a:r>
              <a:r>
                <a:rPr lang="de-DE" sz="1400" dirty="0" smtClean="0">
                  <a:solidFill>
                    <a:srgbClr val="FF0000"/>
                  </a:solidFill>
                  <a:latin typeface="Calibri"/>
                  <a:cs typeface="Calibri"/>
                </a:rPr>
                <a:t>p</a:t>
              </a:r>
              <a:r>
                <a:rPr lang="de-DE" sz="1400" dirty="0" smtClean="0">
                  <a:solidFill>
                    <a:srgbClr val="FF0000"/>
                  </a:solidFill>
                </a:rPr>
                <a:t> = 0.54 </a:t>
              </a:r>
              <a:r>
                <a:rPr lang="de-DE" sz="1400" dirty="0" err="1" smtClean="0">
                  <a:solidFill>
                    <a:srgbClr val="FF0000"/>
                  </a:solidFill>
                </a:rPr>
                <a:t>psi</a:t>
              </a:r>
              <a:endParaRPr lang="de-DE" sz="14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Ellipse 19"/>
          <p:cNvSpPr/>
          <p:nvPr/>
        </p:nvSpPr>
        <p:spPr>
          <a:xfrm>
            <a:off x="5246220" y="1230131"/>
            <a:ext cx="451038" cy="2757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Gerade Verbindung 6"/>
          <p:cNvCxnSpPr>
            <a:stCxn id="20" idx="7"/>
          </p:cNvCxnSpPr>
          <p:nvPr/>
        </p:nvCxnSpPr>
        <p:spPr>
          <a:xfrm flipV="1">
            <a:off x="5631205" y="1074406"/>
            <a:ext cx="731495" cy="1961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1760299" y="5453875"/>
            <a:ext cx="451038" cy="2757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uppieren 47"/>
          <p:cNvGrpSpPr/>
          <p:nvPr/>
        </p:nvGrpSpPr>
        <p:grpSpPr>
          <a:xfrm>
            <a:off x="-26695" y="-242010"/>
            <a:ext cx="2741680" cy="905254"/>
            <a:chOff x="-26695" y="-242010"/>
            <a:chExt cx="2741680" cy="905254"/>
          </a:xfrm>
        </p:grpSpPr>
        <p:grpSp>
          <p:nvGrpSpPr>
            <p:cNvPr id="51" name="Gruppieren 50"/>
            <p:cNvGrpSpPr/>
            <p:nvPr/>
          </p:nvGrpSpPr>
          <p:grpSpPr>
            <a:xfrm>
              <a:off x="-26695" y="-242010"/>
              <a:ext cx="772604" cy="905254"/>
              <a:chOff x="317330" y="4388696"/>
              <a:chExt cx="905254" cy="905254"/>
            </a:xfrm>
          </p:grpSpPr>
          <p:pic>
            <p:nvPicPr>
              <p:cNvPr id="61" name="Picture 4" descr="Fußabdruck Ausmalbilder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17330" y="4388696"/>
                <a:ext cx="905254" cy="9052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Textfeld 61"/>
              <p:cNvSpPr txBox="1"/>
              <p:nvPr/>
            </p:nvSpPr>
            <p:spPr>
              <a:xfrm>
                <a:off x="486283" y="4742867"/>
                <a:ext cx="7018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>
                    <a:solidFill>
                      <a:srgbClr val="00B050"/>
                    </a:solidFill>
                  </a:rPr>
                  <a:t>1</a:t>
                </a:r>
                <a:endParaRPr lang="en-US" sz="800" b="1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52" name="Gruppieren 51"/>
            <p:cNvGrpSpPr/>
            <p:nvPr/>
          </p:nvGrpSpPr>
          <p:grpSpPr>
            <a:xfrm>
              <a:off x="1942381" y="-242010"/>
              <a:ext cx="772604" cy="905254"/>
              <a:chOff x="317330" y="4388696"/>
              <a:chExt cx="905254" cy="905254"/>
            </a:xfrm>
          </p:grpSpPr>
          <p:pic>
            <p:nvPicPr>
              <p:cNvPr id="59" name="Picture 4" descr="Fußabdruck Ausmalbilder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17330" y="4388696"/>
                <a:ext cx="905254" cy="9052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0" name="Textfeld 59"/>
              <p:cNvSpPr txBox="1"/>
              <p:nvPr/>
            </p:nvSpPr>
            <p:spPr>
              <a:xfrm>
                <a:off x="486283" y="4742867"/>
                <a:ext cx="7018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3</a:t>
                </a:r>
                <a:endParaRPr lang="en-US" sz="8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53" name="Gruppieren 52"/>
            <p:cNvGrpSpPr/>
            <p:nvPr/>
          </p:nvGrpSpPr>
          <p:grpSpPr>
            <a:xfrm>
              <a:off x="629664" y="-242010"/>
              <a:ext cx="772604" cy="905254"/>
              <a:chOff x="317330" y="4388696"/>
              <a:chExt cx="905254" cy="905254"/>
            </a:xfrm>
          </p:grpSpPr>
          <p:pic>
            <p:nvPicPr>
              <p:cNvPr id="57" name="Picture 4" descr="Fußabdruck Ausmalbilder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17330" y="4388696"/>
                <a:ext cx="905254" cy="9052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8" name="Textfeld 57"/>
              <p:cNvSpPr txBox="1"/>
              <p:nvPr/>
            </p:nvSpPr>
            <p:spPr>
              <a:xfrm>
                <a:off x="486283" y="4742867"/>
                <a:ext cx="7018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>
                    <a:solidFill>
                      <a:srgbClr val="00B050"/>
                    </a:solidFill>
                  </a:rPr>
                  <a:t>2a</a:t>
                </a:r>
                <a:endParaRPr lang="en-US" sz="800" b="1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54" name="Gruppieren 53"/>
            <p:cNvGrpSpPr/>
            <p:nvPr/>
          </p:nvGrpSpPr>
          <p:grpSpPr>
            <a:xfrm>
              <a:off x="1286023" y="-242010"/>
              <a:ext cx="772604" cy="905254"/>
              <a:chOff x="317330" y="4388696"/>
              <a:chExt cx="905254" cy="905254"/>
            </a:xfrm>
          </p:grpSpPr>
          <p:pic>
            <p:nvPicPr>
              <p:cNvPr id="55" name="Picture 4" descr="Fußabdruck Ausmalbilder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17330" y="4388696"/>
                <a:ext cx="905254" cy="9052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6" name="Textfeld 55"/>
              <p:cNvSpPr txBox="1"/>
              <p:nvPr/>
            </p:nvSpPr>
            <p:spPr>
              <a:xfrm>
                <a:off x="486283" y="4742867"/>
                <a:ext cx="7018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/>
                  <a:t>2b</a:t>
                </a:r>
                <a:endParaRPr lang="en-US" sz="8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1818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hteck 66"/>
          <p:cNvSpPr/>
          <p:nvPr/>
        </p:nvSpPr>
        <p:spPr>
          <a:xfrm>
            <a:off x="646340" y="3334389"/>
            <a:ext cx="2289206" cy="2420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8" name="Rechteck 67"/>
          <p:cNvSpPr/>
          <p:nvPr/>
        </p:nvSpPr>
        <p:spPr>
          <a:xfrm>
            <a:off x="3442728" y="4200128"/>
            <a:ext cx="202838" cy="8589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6" name="Rechteck 65"/>
          <p:cNvSpPr/>
          <p:nvPr/>
        </p:nvSpPr>
        <p:spPr>
          <a:xfrm>
            <a:off x="646339" y="2869299"/>
            <a:ext cx="7156701" cy="2277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el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Equivalent</a:t>
            </a:r>
            <a:r>
              <a:rPr lang="de-DE" sz="20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Length</a:t>
            </a:r>
            <a:r>
              <a:rPr lang="de-DE" sz="20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for</a:t>
            </a:r>
            <a:r>
              <a:rPr lang="de-DE" sz="20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Bends</a:t>
            </a:r>
            <a:endParaRPr lang="de-DE" sz="2000" baseline="30000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  <a:cs typeface="Arial" pitchFamily="34" charset="0"/>
            </a:endParaRPr>
          </a:p>
        </p:txBody>
      </p:sp>
      <p:cxnSp>
        <p:nvCxnSpPr>
          <p:cNvPr id="34" name="Gerade Verbindung mit Pfeil 33"/>
          <p:cNvCxnSpPr/>
          <p:nvPr/>
        </p:nvCxnSpPr>
        <p:spPr>
          <a:xfrm>
            <a:off x="3077657" y="4418671"/>
            <a:ext cx="35776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>
            <a:off x="646340" y="3334389"/>
            <a:ext cx="22892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Bogen 37"/>
          <p:cNvSpPr/>
          <p:nvPr/>
        </p:nvSpPr>
        <p:spPr>
          <a:xfrm>
            <a:off x="2232097" y="3334389"/>
            <a:ext cx="1413469" cy="1725324"/>
          </a:xfrm>
          <a:prstGeom prst="arc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39" name="Gerade Verbindung 38"/>
          <p:cNvCxnSpPr/>
          <p:nvPr/>
        </p:nvCxnSpPr>
        <p:spPr>
          <a:xfrm>
            <a:off x="646340" y="3578832"/>
            <a:ext cx="22892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Bogen 39"/>
          <p:cNvSpPr/>
          <p:nvPr/>
        </p:nvSpPr>
        <p:spPr>
          <a:xfrm>
            <a:off x="2404994" y="3578713"/>
            <a:ext cx="1038918" cy="1239994"/>
          </a:xfrm>
          <a:prstGeom prst="arc">
            <a:avLst/>
          </a:prstGeom>
          <a:solidFill>
            <a:srgbClr val="D6F5F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41" name="Gerade Verbindung 40"/>
          <p:cNvCxnSpPr/>
          <p:nvPr/>
        </p:nvCxnSpPr>
        <p:spPr>
          <a:xfrm flipH="1">
            <a:off x="3647342" y="4200128"/>
            <a:ext cx="1024" cy="8589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3442728" y="4200128"/>
            <a:ext cx="0" cy="8748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feld 14"/>
          <p:cNvSpPr txBox="1"/>
          <p:nvPr/>
        </p:nvSpPr>
        <p:spPr>
          <a:xfrm>
            <a:off x="3356931" y="4233725"/>
            <a:ext cx="318451" cy="3698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de-DE" sz="1400" i="1" dirty="0">
                <a:effectLst/>
                <a:latin typeface="Arial"/>
                <a:ea typeface="Calibri"/>
                <a:cs typeface="Times New Roman"/>
              </a:rPr>
              <a:t>d</a:t>
            </a:r>
            <a:endParaRPr lang="en-US" sz="1400" dirty="0">
              <a:effectLst/>
              <a:ea typeface="Calibri"/>
              <a:cs typeface="Times New Roman"/>
            </a:endParaRPr>
          </a:p>
        </p:txBody>
      </p:sp>
      <p:sp>
        <p:nvSpPr>
          <p:cNvPr id="61" name="Textfeld 25"/>
          <p:cNvSpPr txBox="1"/>
          <p:nvPr/>
        </p:nvSpPr>
        <p:spPr>
          <a:xfrm>
            <a:off x="2737655" y="2465890"/>
            <a:ext cx="3440082" cy="39560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400" i="1" dirty="0" err="1" smtClean="0">
                <a:effectLst/>
                <a:latin typeface="Arial"/>
                <a:ea typeface="Calibri"/>
                <a:cs typeface="Times New Roman"/>
              </a:rPr>
              <a:t>equivalent</a:t>
            </a:r>
            <a:r>
              <a:rPr lang="de-DE" sz="1400" i="1" dirty="0" smtClean="0"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de-DE" sz="1400" i="1" dirty="0" err="1">
                <a:effectLst/>
                <a:latin typeface="Arial"/>
                <a:ea typeface="Calibri"/>
                <a:cs typeface="Times New Roman"/>
              </a:rPr>
              <a:t>lenght</a:t>
            </a:r>
            <a:r>
              <a:rPr lang="de-DE" sz="1400" i="1" dirty="0"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de-DE" sz="1400" i="1" dirty="0" smtClean="0"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de-DE" sz="1400" i="1" dirty="0" smtClean="0">
                <a:solidFill>
                  <a:srgbClr val="FF0000"/>
                </a:solidFill>
                <a:effectLst/>
                <a:latin typeface="Arial"/>
                <a:ea typeface="Calibri"/>
                <a:cs typeface="Times New Roman"/>
              </a:rPr>
              <a:t>L</a:t>
            </a:r>
            <a:r>
              <a:rPr lang="de-DE" sz="1400" i="1" baseline="-25000" dirty="0" smtClean="0">
                <a:solidFill>
                  <a:srgbClr val="FF0000"/>
                </a:solidFill>
                <a:effectLst/>
                <a:latin typeface="Arial"/>
                <a:ea typeface="Calibri"/>
                <a:cs typeface="Times New Roman"/>
              </a:rPr>
              <a:t>e</a:t>
            </a:r>
            <a:r>
              <a:rPr lang="de-DE" sz="1400" i="1" dirty="0" smtClean="0"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de-DE" sz="1400" i="1" dirty="0">
                <a:effectLst/>
                <a:latin typeface="Arial"/>
                <a:ea typeface="Calibri"/>
                <a:cs typeface="Times New Roman"/>
              </a:rPr>
              <a:t>≈ 20∙d</a:t>
            </a:r>
            <a:endParaRPr lang="en-US" sz="1400" dirty="0">
              <a:effectLst/>
              <a:ea typeface="Calibri"/>
              <a:cs typeface="Times New Roman"/>
            </a:endParaRPr>
          </a:p>
        </p:txBody>
      </p:sp>
      <p:cxnSp>
        <p:nvCxnSpPr>
          <p:cNvPr id="36" name="Gerade Verbindung mit Pfeil 35"/>
          <p:cNvCxnSpPr/>
          <p:nvPr/>
        </p:nvCxnSpPr>
        <p:spPr>
          <a:xfrm flipH="1" flipV="1">
            <a:off x="3667075" y="4414372"/>
            <a:ext cx="391215" cy="42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hteck 64"/>
          <p:cNvSpPr/>
          <p:nvPr/>
        </p:nvSpPr>
        <p:spPr>
          <a:xfrm>
            <a:off x="2938830" y="2869298"/>
            <a:ext cx="3059657" cy="225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59" name="Gerade Verbindung 58"/>
          <p:cNvCxnSpPr/>
          <p:nvPr/>
        </p:nvCxnSpPr>
        <p:spPr>
          <a:xfrm>
            <a:off x="646340" y="3094473"/>
            <a:ext cx="71567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>
          <a:xfrm>
            <a:off x="646340" y="2869021"/>
            <a:ext cx="71567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ihandform 8"/>
          <p:cNvSpPr/>
          <p:nvPr/>
        </p:nvSpPr>
        <p:spPr>
          <a:xfrm>
            <a:off x="958895" y="1216123"/>
            <a:ext cx="6816436" cy="877455"/>
          </a:xfrm>
          <a:custGeom>
            <a:avLst/>
            <a:gdLst>
              <a:gd name="connsiteX0" fmla="*/ 0 w 932872"/>
              <a:gd name="connsiteY0" fmla="*/ 0 h 110836"/>
              <a:gd name="connsiteX1" fmla="*/ 166254 w 932872"/>
              <a:gd name="connsiteY1" fmla="*/ 36945 h 110836"/>
              <a:gd name="connsiteX2" fmla="*/ 341745 w 932872"/>
              <a:gd name="connsiteY2" fmla="*/ 55418 h 110836"/>
              <a:gd name="connsiteX3" fmla="*/ 655781 w 932872"/>
              <a:gd name="connsiteY3" fmla="*/ 101600 h 110836"/>
              <a:gd name="connsiteX4" fmla="*/ 932872 w 932872"/>
              <a:gd name="connsiteY4" fmla="*/ 110836 h 110836"/>
              <a:gd name="connsiteX0" fmla="*/ 0 w 6816436"/>
              <a:gd name="connsiteY0" fmla="*/ 0 h 840509"/>
              <a:gd name="connsiteX1" fmla="*/ 166254 w 6816436"/>
              <a:gd name="connsiteY1" fmla="*/ 36945 h 840509"/>
              <a:gd name="connsiteX2" fmla="*/ 341745 w 6816436"/>
              <a:gd name="connsiteY2" fmla="*/ 55418 h 840509"/>
              <a:gd name="connsiteX3" fmla="*/ 655781 w 6816436"/>
              <a:gd name="connsiteY3" fmla="*/ 101600 h 840509"/>
              <a:gd name="connsiteX4" fmla="*/ 6816436 w 6816436"/>
              <a:gd name="connsiteY4" fmla="*/ 840509 h 840509"/>
              <a:gd name="connsiteX5" fmla="*/ 932872 w 6816436"/>
              <a:gd name="connsiteY5" fmla="*/ 110836 h 840509"/>
              <a:gd name="connsiteX0" fmla="*/ 0 w 6816436"/>
              <a:gd name="connsiteY0" fmla="*/ 0 h 840509"/>
              <a:gd name="connsiteX1" fmla="*/ 166254 w 6816436"/>
              <a:gd name="connsiteY1" fmla="*/ 36945 h 840509"/>
              <a:gd name="connsiteX2" fmla="*/ 341745 w 6816436"/>
              <a:gd name="connsiteY2" fmla="*/ 55418 h 840509"/>
              <a:gd name="connsiteX3" fmla="*/ 655781 w 6816436"/>
              <a:gd name="connsiteY3" fmla="*/ 101600 h 840509"/>
              <a:gd name="connsiteX4" fmla="*/ 6816436 w 6816436"/>
              <a:gd name="connsiteY4" fmla="*/ 840509 h 840509"/>
              <a:gd name="connsiteX0" fmla="*/ 0 w 6816436"/>
              <a:gd name="connsiteY0" fmla="*/ 0 h 840509"/>
              <a:gd name="connsiteX1" fmla="*/ 166254 w 6816436"/>
              <a:gd name="connsiteY1" fmla="*/ 36945 h 840509"/>
              <a:gd name="connsiteX2" fmla="*/ 341745 w 6816436"/>
              <a:gd name="connsiteY2" fmla="*/ 55418 h 840509"/>
              <a:gd name="connsiteX3" fmla="*/ 2013527 w 6816436"/>
              <a:gd name="connsiteY3" fmla="*/ 221672 h 840509"/>
              <a:gd name="connsiteX4" fmla="*/ 6816436 w 6816436"/>
              <a:gd name="connsiteY4" fmla="*/ 840509 h 840509"/>
              <a:gd name="connsiteX0" fmla="*/ 0 w 6816436"/>
              <a:gd name="connsiteY0" fmla="*/ 0 h 840509"/>
              <a:gd name="connsiteX1" fmla="*/ 341745 w 6816436"/>
              <a:gd name="connsiteY1" fmla="*/ 55418 h 840509"/>
              <a:gd name="connsiteX2" fmla="*/ 2013527 w 6816436"/>
              <a:gd name="connsiteY2" fmla="*/ 221672 h 840509"/>
              <a:gd name="connsiteX3" fmla="*/ 6816436 w 6816436"/>
              <a:gd name="connsiteY3" fmla="*/ 840509 h 840509"/>
              <a:gd name="connsiteX0" fmla="*/ 0 w 6816436"/>
              <a:gd name="connsiteY0" fmla="*/ 0 h 840509"/>
              <a:gd name="connsiteX1" fmla="*/ 1930399 w 6816436"/>
              <a:gd name="connsiteY1" fmla="*/ 193963 h 840509"/>
              <a:gd name="connsiteX2" fmla="*/ 2013527 w 6816436"/>
              <a:gd name="connsiteY2" fmla="*/ 221672 h 840509"/>
              <a:gd name="connsiteX3" fmla="*/ 6816436 w 6816436"/>
              <a:gd name="connsiteY3" fmla="*/ 840509 h 840509"/>
              <a:gd name="connsiteX0" fmla="*/ 0 w 6816436"/>
              <a:gd name="connsiteY0" fmla="*/ 0 h 840509"/>
              <a:gd name="connsiteX1" fmla="*/ 1930399 w 6816436"/>
              <a:gd name="connsiteY1" fmla="*/ 193963 h 840509"/>
              <a:gd name="connsiteX2" fmla="*/ 2595418 w 6816436"/>
              <a:gd name="connsiteY2" fmla="*/ 766617 h 840509"/>
              <a:gd name="connsiteX3" fmla="*/ 6816436 w 6816436"/>
              <a:gd name="connsiteY3" fmla="*/ 840509 h 840509"/>
              <a:gd name="connsiteX0" fmla="*/ 0 w 6816436"/>
              <a:gd name="connsiteY0" fmla="*/ 0 h 840509"/>
              <a:gd name="connsiteX1" fmla="*/ 1976581 w 6816436"/>
              <a:gd name="connsiteY1" fmla="*/ 203199 h 840509"/>
              <a:gd name="connsiteX2" fmla="*/ 2595418 w 6816436"/>
              <a:gd name="connsiteY2" fmla="*/ 766617 h 840509"/>
              <a:gd name="connsiteX3" fmla="*/ 6816436 w 6816436"/>
              <a:gd name="connsiteY3" fmla="*/ 840509 h 840509"/>
              <a:gd name="connsiteX0" fmla="*/ 0 w 6816436"/>
              <a:gd name="connsiteY0" fmla="*/ 0 h 840509"/>
              <a:gd name="connsiteX1" fmla="*/ 1976581 w 6816436"/>
              <a:gd name="connsiteY1" fmla="*/ 203199 h 840509"/>
              <a:gd name="connsiteX2" fmla="*/ 1967345 w 6816436"/>
              <a:gd name="connsiteY2" fmla="*/ 471053 h 840509"/>
              <a:gd name="connsiteX3" fmla="*/ 6816436 w 6816436"/>
              <a:gd name="connsiteY3" fmla="*/ 840509 h 840509"/>
              <a:gd name="connsiteX0" fmla="*/ 0 w 6816436"/>
              <a:gd name="connsiteY0" fmla="*/ 0 h 840509"/>
              <a:gd name="connsiteX1" fmla="*/ 1976581 w 6816436"/>
              <a:gd name="connsiteY1" fmla="*/ 203199 h 840509"/>
              <a:gd name="connsiteX2" fmla="*/ 1967345 w 6816436"/>
              <a:gd name="connsiteY2" fmla="*/ 471053 h 840509"/>
              <a:gd name="connsiteX3" fmla="*/ 6816436 w 6816436"/>
              <a:gd name="connsiteY3" fmla="*/ 840509 h 840509"/>
              <a:gd name="connsiteX0" fmla="*/ 0 w 6816436"/>
              <a:gd name="connsiteY0" fmla="*/ 0 h 840509"/>
              <a:gd name="connsiteX1" fmla="*/ 1976581 w 6816436"/>
              <a:gd name="connsiteY1" fmla="*/ 203199 h 840509"/>
              <a:gd name="connsiteX2" fmla="*/ 1967345 w 6816436"/>
              <a:gd name="connsiteY2" fmla="*/ 471053 h 840509"/>
              <a:gd name="connsiteX3" fmla="*/ 6816436 w 6816436"/>
              <a:gd name="connsiteY3" fmla="*/ 840509 h 840509"/>
              <a:gd name="connsiteX0" fmla="*/ 0 w 6816436"/>
              <a:gd name="connsiteY0" fmla="*/ 0 h 840509"/>
              <a:gd name="connsiteX1" fmla="*/ 1976581 w 6816436"/>
              <a:gd name="connsiteY1" fmla="*/ 203199 h 840509"/>
              <a:gd name="connsiteX2" fmla="*/ 1967345 w 6816436"/>
              <a:gd name="connsiteY2" fmla="*/ 471053 h 840509"/>
              <a:gd name="connsiteX3" fmla="*/ 6816436 w 6816436"/>
              <a:gd name="connsiteY3" fmla="*/ 840509 h 840509"/>
              <a:gd name="connsiteX0" fmla="*/ 0 w 6816436"/>
              <a:gd name="connsiteY0" fmla="*/ 0 h 877455"/>
              <a:gd name="connsiteX1" fmla="*/ 1976581 w 6816436"/>
              <a:gd name="connsiteY1" fmla="*/ 203199 h 877455"/>
              <a:gd name="connsiteX2" fmla="*/ 1967345 w 6816436"/>
              <a:gd name="connsiteY2" fmla="*/ 471053 h 877455"/>
              <a:gd name="connsiteX3" fmla="*/ 6816436 w 6816436"/>
              <a:gd name="connsiteY3" fmla="*/ 877455 h 877455"/>
              <a:gd name="connsiteX0" fmla="*/ 0 w 6816436"/>
              <a:gd name="connsiteY0" fmla="*/ 0 h 877455"/>
              <a:gd name="connsiteX1" fmla="*/ 1976581 w 6816436"/>
              <a:gd name="connsiteY1" fmla="*/ 203199 h 877455"/>
              <a:gd name="connsiteX2" fmla="*/ 1967345 w 6816436"/>
              <a:gd name="connsiteY2" fmla="*/ 471053 h 877455"/>
              <a:gd name="connsiteX3" fmla="*/ 6816436 w 6816436"/>
              <a:gd name="connsiteY3" fmla="*/ 877455 h 877455"/>
              <a:gd name="connsiteX0" fmla="*/ 0 w 6816436"/>
              <a:gd name="connsiteY0" fmla="*/ 0 h 877455"/>
              <a:gd name="connsiteX1" fmla="*/ 1976581 w 6816436"/>
              <a:gd name="connsiteY1" fmla="*/ 203199 h 877455"/>
              <a:gd name="connsiteX2" fmla="*/ 1967345 w 6816436"/>
              <a:gd name="connsiteY2" fmla="*/ 471053 h 877455"/>
              <a:gd name="connsiteX3" fmla="*/ 6816436 w 6816436"/>
              <a:gd name="connsiteY3" fmla="*/ 877455 h 87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6436" h="877455">
                <a:moveTo>
                  <a:pt x="0" y="0"/>
                </a:moveTo>
                <a:lnTo>
                  <a:pt x="1976581" y="203199"/>
                </a:lnTo>
                <a:lnTo>
                  <a:pt x="1967345" y="471053"/>
                </a:lnTo>
                <a:lnTo>
                  <a:pt x="6816436" y="877455"/>
                </a:lnTo>
              </a:path>
            </a:pathLst>
          </a:custGeom>
          <a:noFill/>
          <a:ln w="1905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5998487" y="1216123"/>
            <a:ext cx="0" cy="1605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>
          <a:xfrm>
            <a:off x="2916905" y="1166120"/>
            <a:ext cx="1" cy="1655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70"/>
          <p:cNvCxnSpPr>
            <a:endCxn id="77" idx="3"/>
          </p:cNvCxnSpPr>
          <p:nvPr/>
        </p:nvCxnSpPr>
        <p:spPr>
          <a:xfrm flipH="1">
            <a:off x="2059486" y="1562193"/>
            <a:ext cx="857418" cy="421930"/>
          </a:xfrm>
          <a:prstGeom prst="line">
            <a:avLst/>
          </a:prstGeom>
          <a:ln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feld 76"/>
              <p:cNvSpPr txBox="1"/>
              <p:nvPr/>
            </p:nvSpPr>
            <p:spPr>
              <a:xfrm>
                <a:off x="638791" y="1635758"/>
                <a:ext cx="1420695" cy="696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Textfeld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91" y="1635758"/>
                <a:ext cx="1420695" cy="6967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Gerade Verbindung 78"/>
          <p:cNvCxnSpPr>
            <a:stCxn id="9" idx="1"/>
          </p:cNvCxnSpPr>
          <p:nvPr/>
        </p:nvCxnSpPr>
        <p:spPr>
          <a:xfrm>
            <a:off x="2935476" y="1419322"/>
            <a:ext cx="3133150" cy="269019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81"/>
          <p:cNvCxnSpPr>
            <a:stCxn id="9" idx="2"/>
          </p:cNvCxnSpPr>
          <p:nvPr/>
        </p:nvCxnSpPr>
        <p:spPr>
          <a:xfrm>
            <a:off x="2926240" y="1687176"/>
            <a:ext cx="3072247" cy="0"/>
          </a:xfrm>
          <a:prstGeom prst="line">
            <a:avLst/>
          </a:prstGeom>
          <a:ln w="63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93"/>
          <p:cNvCxnSpPr/>
          <p:nvPr/>
        </p:nvCxnSpPr>
        <p:spPr>
          <a:xfrm>
            <a:off x="2916905" y="1413539"/>
            <a:ext cx="3081582" cy="5783"/>
          </a:xfrm>
          <a:prstGeom prst="line">
            <a:avLst/>
          </a:prstGeom>
          <a:ln w="63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feld 94"/>
              <p:cNvSpPr txBox="1"/>
              <p:nvPr/>
            </p:nvSpPr>
            <p:spPr>
              <a:xfrm>
                <a:off x="6148342" y="558631"/>
                <a:ext cx="2883559" cy="652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4.87</m:t>
                              </m:r>
                            </m:sup>
                          </m:sSup>
                        </m:den>
                      </m:f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1.85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1.85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5" name="Textfeld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342" y="558631"/>
                <a:ext cx="2883559" cy="6520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Gerade Verbindung 95"/>
          <p:cNvCxnSpPr/>
          <p:nvPr/>
        </p:nvCxnSpPr>
        <p:spPr>
          <a:xfrm flipV="1">
            <a:off x="5998487" y="1166120"/>
            <a:ext cx="753295" cy="355761"/>
          </a:xfrm>
          <a:prstGeom prst="line">
            <a:avLst/>
          </a:prstGeom>
          <a:ln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932" y="3455398"/>
            <a:ext cx="2789699" cy="257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" name="Gruppieren 50"/>
          <p:cNvGrpSpPr/>
          <p:nvPr/>
        </p:nvGrpSpPr>
        <p:grpSpPr>
          <a:xfrm>
            <a:off x="-26695" y="-242010"/>
            <a:ext cx="2741680" cy="905254"/>
            <a:chOff x="-26695" y="-242010"/>
            <a:chExt cx="2741680" cy="905254"/>
          </a:xfrm>
        </p:grpSpPr>
        <p:grpSp>
          <p:nvGrpSpPr>
            <p:cNvPr id="52" name="Gruppieren 51"/>
            <p:cNvGrpSpPr/>
            <p:nvPr/>
          </p:nvGrpSpPr>
          <p:grpSpPr>
            <a:xfrm>
              <a:off x="-26695" y="-242010"/>
              <a:ext cx="772604" cy="905254"/>
              <a:chOff x="317330" y="4388696"/>
              <a:chExt cx="905254" cy="905254"/>
            </a:xfrm>
          </p:grpSpPr>
          <p:pic>
            <p:nvPicPr>
              <p:cNvPr id="72" name="Picture 4" descr="Fußabdruck Ausmalbilder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17330" y="4388696"/>
                <a:ext cx="905254" cy="9052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3" name="Textfeld 72"/>
              <p:cNvSpPr txBox="1"/>
              <p:nvPr/>
            </p:nvSpPr>
            <p:spPr>
              <a:xfrm>
                <a:off x="486283" y="4742867"/>
                <a:ext cx="7018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>
                    <a:solidFill>
                      <a:srgbClr val="00B050"/>
                    </a:solidFill>
                  </a:rPr>
                  <a:t>1</a:t>
                </a:r>
                <a:endParaRPr lang="en-US" sz="800" b="1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53" name="Gruppieren 52"/>
            <p:cNvGrpSpPr/>
            <p:nvPr/>
          </p:nvGrpSpPr>
          <p:grpSpPr>
            <a:xfrm>
              <a:off x="1942381" y="-242010"/>
              <a:ext cx="772604" cy="905254"/>
              <a:chOff x="317330" y="4388696"/>
              <a:chExt cx="905254" cy="905254"/>
            </a:xfrm>
          </p:grpSpPr>
          <p:pic>
            <p:nvPicPr>
              <p:cNvPr id="63" name="Picture 4" descr="Fußabdruck Ausmalbilder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17330" y="4388696"/>
                <a:ext cx="905254" cy="9052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9" name="Textfeld 68"/>
              <p:cNvSpPr txBox="1"/>
              <p:nvPr/>
            </p:nvSpPr>
            <p:spPr>
              <a:xfrm>
                <a:off x="486283" y="4742867"/>
                <a:ext cx="7018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3</a:t>
                </a:r>
                <a:endParaRPr lang="en-US" sz="8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54" name="Gruppieren 53"/>
            <p:cNvGrpSpPr/>
            <p:nvPr/>
          </p:nvGrpSpPr>
          <p:grpSpPr>
            <a:xfrm>
              <a:off x="629664" y="-242010"/>
              <a:ext cx="772604" cy="905254"/>
              <a:chOff x="317330" y="4388696"/>
              <a:chExt cx="905254" cy="905254"/>
            </a:xfrm>
          </p:grpSpPr>
          <p:pic>
            <p:nvPicPr>
              <p:cNvPr id="60" name="Picture 4" descr="Fußabdruck Ausmalbilder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17330" y="4388696"/>
                <a:ext cx="905254" cy="9052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Textfeld 61"/>
              <p:cNvSpPr txBox="1"/>
              <p:nvPr/>
            </p:nvSpPr>
            <p:spPr>
              <a:xfrm>
                <a:off x="486283" y="4742867"/>
                <a:ext cx="7018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>
                    <a:solidFill>
                      <a:srgbClr val="00B050"/>
                    </a:solidFill>
                  </a:rPr>
                  <a:t>2a</a:t>
                </a:r>
                <a:endParaRPr lang="en-US" sz="800" b="1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56" name="Gruppieren 55"/>
            <p:cNvGrpSpPr/>
            <p:nvPr/>
          </p:nvGrpSpPr>
          <p:grpSpPr>
            <a:xfrm>
              <a:off x="1286023" y="-242010"/>
              <a:ext cx="772604" cy="905254"/>
              <a:chOff x="317330" y="4388696"/>
              <a:chExt cx="905254" cy="905254"/>
            </a:xfrm>
          </p:grpSpPr>
          <p:pic>
            <p:nvPicPr>
              <p:cNvPr id="57" name="Picture 4" descr="Fußabdruck Ausmalbilder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17330" y="4388696"/>
                <a:ext cx="905254" cy="9052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8" name="Textfeld 57"/>
              <p:cNvSpPr txBox="1"/>
              <p:nvPr/>
            </p:nvSpPr>
            <p:spPr>
              <a:xfrm>
                <a:off x="486283" y="4742867"/>
                <a:ext cx="7018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/>
                  <a:t>2b</a:t>
                </a:r>
                <a:endParaRPr lang="en-US" sz="8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3153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Sprinkler </a:t>
            </a:r>
            <a:r>
              <a:rPr lang="de-DE" sz="2000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Discharge</a:t>
            </a:r>
            <a:endParaRPr lang="de-DE" sz="2000" baseline="30000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784133" y="730666"/>
                <a:ext cx="1575733" cy="345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i="1" dirty="0" smtClean="0"/>
                  <a:t>Q</a:t>
                </a:r>
                <a:r>
                  <a:rPr lang="en-US" sz="1600" i="1" baseline="-25000" dirty="0" smtClean="0"/>
                  <a:t>i</a:t>
                </a:r>
                <a14:m>
                  <m:oMath xmlns:m="http://schemas.openxmlformats.org/officeDocument/2006/math">
                    <m:r>
                      <a:rPr lang="de-DE" sz="1600" b="0" i="1" baseline="-25000" smtClean="0">
                        <a:latin typeface="Cambria Math"/>
                      </a:rPr>
                      <m:t> </m:t>
                    </m:r>
                    <m:r>
                      <a:rPr lang="en-US" sz="1600" i="1" smtClean="0">
                        <a:latin typeface="Cambria Math"/>
                      </a:rPr>
                      <m:t>=</m:t>
                    </m:r>
                    <m:r>
                      <a:rPr lang="de-DE" sz="1600" b="0" i="1" smtClean="0">
                        <a:latin typeface="Cambria Math"/>
                      </a:rPr>
                      <m:t>𝐾</m:t>
                    </m:r>
                    <m:r>
                      <a:rPr lang="de-DE" sz="1600" b="0" i="1" smtClean="0">
                        <a:latin typeface="Cambria Math"/>
                        <a:ea typeface="Cambria Math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de-DE" sz="1600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ra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133" y="730666"/>
                <a:ext cx="1575733" cy="345607"/>
              </a:xfrm>
              <a:prstGeom prst="rect">
                <a:avLst/>
              </a:prstGeom>
              <a:blipFill rotWithShape="1">
                <a:blip r:embed="rId3"/>
                <a:stretch>
                  <a:fillRect t="-5263" b="-19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pieren 9"/>
          <p:cNvGrpSpPr/>
          <p:nvPr/>
        </p:nvGrpSpPr>
        <p:grpSpPr>
          <a:xfrm>
            <a:off x="0" y="1852583"/>
            <a:ext cx="5135777" cy="3818096"/>
            <a:chOff x="125564" y="1647824"/>
            <a:chExt cx="5135777" cy="3818096"/>
          </a:xfrm>
        </p:grpSpPr>
        <p:pic>
          <p:nvPicPr>
            <p:cNvPr id="4098" name="Picture 2" descr="M:\Rechenschieber\Treffen\2020-09-Virtual IM\Grinnell Catalogu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64" y="1647824"/>
              <a:ext cx="5135777" cy="3571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feld 8"/>
            <p:cNvSpPr txBox="1"/>
            <p:nvPr/>
          </p:nvSpPr>
          <p:spPr>
            <a:xfrm>
              <a:off x="125564" y="5219699"/>
              <a:ext cx="513577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Catalogue Tyco </a:t>
              </a:r>
              <a:r>
                <a:rPr lang="de-DE" sz="1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Fire</a:t>
              </a:r>
              <a:r>
                <a:rPr lang="de-DE" sz="1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Protection</a:t>
              </a:r>
              <a:r>
                <a:rPr lang="de-DE" sz="1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Products, </a:t>
              </a:r>
              <a:r>
                <a:rPr lang="de-DE" sz="1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from</a:t>
              </a:r>
              <a:r>
                <a:rPr lang="de-DE" sz="1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www.grinnell.com</a:t>
              </a:r>
              <a:endParaRPr lang="en-US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5280539" y="2460576"/>
            <a:ext cx="3778173" cy="2507762"/>
            <a:chOff x="-3147024" y="1155298"/>
            <a:chExt cx="3778173" cy="2507762"/>
          </a:xfrm>
        </p:grpSpPr>
        <p:pic>
          <p:nvPicPr>
            <p:cNvPr id="14" name="Picture 2" descr="File:Fire sprinkler roof mount side view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7024" y="1155298"/>
              <a:ext cx="3778173" cy="2507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hteck 14"/>
            <p:cNvSpPr/>
            <p:nvPr/>
          </p:nvSpPr>
          <p:spPr>
            <a:xfrm>
              <a:off x="-3147024" y="3370260"/>
              <a:ext cx="377817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i="1" dirty="0" smtClean="0">
                  <a:solidFill>
                    <a:schemeClr val="bg1"/>
                  </a:solidFill>
                </a:rPr>
                <a:t>Photo: Claudio </a:t>
              </a:r>
              <a:r>
                <a:rPr lang="en-US" sz="1000" i="1" dirty="0" err="1" smtClean="0">
                  <a:solidFill>
                    <a:schemeClr val="bg1"/>
                  </a:solidFill>
                </a:rPr>
                <a:t>Losa</a:t>
              </a:r>
              <a:r>
                <a:rPr lang="en-US" sz="1000" i="1" dirty="0" smtClean="0">
                  <a:solidFill>
                    <a:schemeClr val="bg1"/>
                  </a:solidFill>
                </a:rPr>
                <a:t> / </a:t>
              </a:r>
              <a:r>
                <a:rPr lang="en-US" sz="1000" i="1" dirty="0" err="1" smtClean="0">
                  <a:solidFill>
                    <a:schemeClr val="bg1"/>
                  </a:solidFill>
                </a:rPr>
                <a:t>Pixabay</a:t>
              </a:r>
              <a:endParaRPr lang="en-US" sz="10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-26695" y="-242010"/>
            <a:ext cx="2741680" cy="905254"/>
            <a:chOff x="-26695" y="-242010"/>
            <a:chExt cx="2741680" cy="905254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-26695" y="-242010"/>
              <a:ext cx="772604" cy="905254"/>
              <a:chOff x="317330" y="4388696"/>
              <a:chExt cx="905254" cy="905254"/>
            </a:xfrm>
          </p:grpSpPr>
          <p:pic>
            <p:nvPicPr>
              <p:cNvPr id="25" name="Picture 4" descr="Fußabdruck Ausmalbilder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17330" y="4388696"/>
                <a:ext cx="905254" cy="9052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feld 25"/>
              <p:cNvSpPr txBox="1"/>
              <p:nvPr/>
            </p:nvSpPr>
            <p:spPr>
              <a:xfrm>
                <a:off x="486283" y="4742867"/>
                <a:ext cx="7018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>
                    <a:solidFill>
                      <a:srgbClr val="00B050"/>
                    </a:solidFill>
                  </a:rPr>
                  <a:t>1</a:t>
                </a:r>
                <a:endParaRPr lang="en-US" sz="800" b="1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16" name="Gruppieren 15"/>
            <p:cNvGrpSpPr/>
            <p:nvPr/>
          </p:nvGrpSpPr>
          <p:grpSpPr>
            <a:xfrm>
              <a:off x="1942381" y="-242010"/>
              <a:ext cx="772604" cy="905254"/>
              <a:chOff x="317330" y="4388696"/>
              <a:chExt cx="905254" cy="905254"/>
            </a:xfrm>
          </p:grpSpPr>
          <p:pic>
            <p:nvPicPr>
              <p:cNvPr id="23" name="Picture 4" descr="Fußabdruck Ausmalbilder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17330" y="4388696"/>
                <a:ext cx="905254" cy="9052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feld 23"/>
              <p:cNvSpPr txBox="1"/>
              <p:nvPr/>
            </p:nvSpPr>
            <p:spPr>
              <a:xfrm>
                <a:off x="486283" y="4742867"/>
                <a:ext cx="7018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/>
                  <a:t>3</a:t>
                </a:r>
                <a:endParaRPr lang="en-US" sz="800" b="1" dirty="0"/>
              </a:p>
            </p:txBody>
          </p:sp>
        </p:grpSp>
        <p:grpSp>
          <p:nvGrpSpPr>
            <p:cNvPr id="17" name="Gruppieren 16"/>
            <p:cNvGrpSpPr/>
            <p:nvPr/>
          </p:nvGrpSpPr>
          <p:grpSpPr>
            <a:xfrm>
              <a:off x="629664" y="-242010"/>
              <a:ext cx="772604" cy="905254"/>
              <a:chOff x="317330" y="4388696"/>
              <a:chExt cx="905254" cy="905254"/>
            </a:xfrm>
          </p:grpSpPr>
          <p:pic>
            <p:nvPicPr>
              <p:cNvPr id="21" name="Picture 4" descr="Fußabdruck Ausmalbilder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17330" y="4388696"/>
                <a:ext cx="905254" cy="9052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feld 21"/>
              <p:cNvSpPr txBox="1"/>
              <p:nvPr/>
            </p:nvSpPr>
            <p:spPr>
              <a:xfrm>
                <a:off x="486283" y="4742867"/>
                <a:ext cx="7018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>
                    <a:solidFill>
                      <a:srgbClr val="00B050"/>
                    </a:solidFill>
                  </a:rPr>
                  <a:t>2a</a:t>
                </a:r>
                <a:endParaRPr lang="en-US" sz="800" b="1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18" name="Gruppieren 17"/>
            <p:cNvGrpSpPr/>
            <p:nvPr/>
          </p:nvGrpSpPr>
          <p:grpSpPr>
            <a:xfrm>
              <a:off x="1286023" y="-242010"/>
              <a:ext cx="772604" cy="905254"/>
              <a:chOff x="317330" y="4388696"/>
              <a:chExt cx="905254" cy="905254"/>
            </a:xfrm>
          </p:grpSpPr>
          <p:pic>
            <p:nvPicPr>
              <p:cNvPr id="19" name="Picture 4" descr="Fußabdruck Ausmalbilder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17330" y="4388696"/>
                <a:ext cx="905254" cy="9052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xtfeld 19"/>
              <p:cNvSpPr txBox="1"/>
              <p:nvPr/>
            </p:nvSpPr>
            <p:spPr>
              <a:xfrm>
                <a:off x="486283" y="4742867"/>
                <a:ext cx="7018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>
                    <a:solidFill>
                      <a:srgbClr val="00B050"/>
                    </a:solidFill>
                  </a:rPr>
                  <a:t>2b</a:t>
                </a:r>
                <a:endParaRPr lang="en-US" sz="800" b="1" dirty="0">
                  <a:solidFill>
                    <a:srgbClr val="00B05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4331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Sprinkler </a:t>
            </a:r>
            <a:r>
              <a:rPr lang="de-DE" sz="2000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Discharge</a:t>
            </a:r>
            <a:endParaRPr lang="de-DE" sz="2000" baseline="30000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784132" y="557862"/>
                <a:ext cx="1575733" cy="345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i="1" dirty="0" smtClean="0"/>
                  <a:t>Q</a:t>
                </a:r>
                <a:r>
                  <a:rPr lang="en-US" sz="1600" i="1" baseline="-25000" dirty="0" smtClean="0"/>
                  <a:t>i</a:t>
                </a:r>
                <a14:m>
                  <m:oMath xmlns:m="http://schemas.openxmlformats.org/officeDocument/2006/math">
                    <m:r>
                      <a:rPr lang="de-DE" sz="1600" b="0" i="1" baseline="-25000" smtClean="0">
                        <a:latin typeface="Cambria Math"/>
                      </a:rPr>
                      <m:t> </m:t>
                    </m:r>
                    <m:r>
                      <a:rPr lang="en-US" sz="1600" i="1" smtClean="0">
                        <a:latin typeface="Cambria Math"/>
                      </a:rPr>
                      <m:t>=</m:t>
                    </m:r>
                    <m:r>
                      <a:rPr lang="de-DE" sz="1600" b="0" i="1" smtClean="0">
                        <a:latin typeface="Cambria Math"/>
                      </a:rPr>
                      <m:t>𝐾</m:t>
                    </m:r>
                    <m:r>
                      <a:rPr lang="de-DE" sz="1600" b="0" i="1" smtClean="0">
                        <a:latin typeface="Cambria Math"/>
                        <a:ea typeface="Cambria Math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de-DE" sz="1600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ra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132" y="557862"/>
                <a:ext cx="1575733" cy="345607"/>
              </a:xfrm>
              <a:prstGeom prst="rect">
                <a:avLst/>
              </a:prstGeom>
              <a:blipFill rotWithShape="1">
                <a:blip r:embed="rId3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6" y="777019"/>
            <a:ext cx="2502744" cy="189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568882" y="436983"/>
            <a:ext cx="200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rgbClr val="0000FF"/>
                </a:solidFill>
              </a:rPr>
              <a:t>p</a:t>
            </a:r>
            <a:r>
              <a:rPr lang="de-DE" sz="1400" baseline="-25000" dirty="0" err="1" smtClean="0">
                <a:solidFill>
                  <a:srgbClr val="0000FF"/>
                </a:solidFill>
              </a:rPr>
              <a:t>i</a:t>
            </a:r>
            <a:r>
              <a:rPr lang="de-DE" sz="1400" dirty="0" smtClean="0">
                <a:solidFill>
                  <a:srgbClr val="0000FF"/>
                </a:solidFill>
              </a:rPr>
              <a:t> = 31.5 </a:t>
            </a:r>
            <a:r>
              <a:rPr lang="de-DE" sz="1400" dirty="0" err="1" smtClean="0">
                <a:solidFill>
                  <a:srgbClr val="0000FF"/>
                </a:solidFill>
              </a:rPr>
              <a:t>psi</a:t>
            </a:r>
            <a:endParaRPr lang="de-DE" sz="1400" baseline="30000" dirty="0" smtClean="0">
              <a:solidFill>
                <a:srgbClr val="0000FF"/>
              </a:solidFill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1592655" y="763480"/>
            <a:ext cx="0" cy="372684"/>
          </a:xfrm>
          <a:prstGeom prst="straightConnector1">
            <a:avLst/>
          </a:prstGeom>
          <a:ln w="222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ieren 5"/>
          <p:cNvGrpSpPr/>
          <p:nvPr/>
        </p:nvGrpSpPr>
        <p:grpSpPr>
          <a:xfrm>
            <a:off x="914266" y="2300462"/>
            <a:ext cx="7911682" cy="4123776"/>
            <a:chOff x="914266" y="2146574"/>
            <a:chExt cx="7911682" cy="4123776"/>
          </a:xfrm>
        </p:grpSpPr>
        <p:grpSp>
          <p:nvGrpSpPr>
            <p:cNvPr id="3" name="Gruppieren 2"/>
            <p:cNvGrpSpPr/>
            <p:nvPr/>
          </p:nvGrpSpPr>
          <p:grpSpPr>
            <a:xfrm>
              <a:off x="914266" y="2146574"/>
              <a:ext cx="7911682" cy="4123776"/>
              <a:chOff x="914266" y="2146574"/>
              <a:chExt cx="7911682" cy="4123776"/>
            </a:xfrm>
          </p:grpSpPr>
          <p:pic>
            <p:nvPicPr>
              <p:cNvPr id="4" name="Grafik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4962960" y="2407362"/>
                <a:ext cx="1797169" cy="5928807"/>
              </a:xfrm>
              <a:prstGeom prst="rect">
                <a:avLst/>
              </a:prstGeom>
            </p:spPr>
          </p:pic>
          <p:pic>
            <p:nvPicPr>
              <p:cNvPr id="8" name="Grafik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423508" y="242210"/>
                <a:ext cx="1839516" cy="6858000"/>
              </a:xfrm>
              <a:prstGeom prst="rect">
                <a:avLst/>
              </a:prstGeom>
            </p:spPr>
          </p:pic>
          <p:cxnSp>
            <p:nvCxnSpPr>
              <p:cNvPr id="14" name="Gerade Verbindung mit Pfeil 13"/>
              <p:cNvCxnSpPr/>
              <p:nvPr/>
            </p:nvCxnSpPr>
            <p:spPr>
              <a:xfrm flipV="1">
                <a:off x="6462976" y="5371766"/>
                <a:ext cx="0" cy="449975"/>
              </a:xfrm>
              <a:prstGeom prst="straightConnector1">
                <a:avLst/>
              </a:prstGeom>
              <a:ln w="22225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feld 14"/>
              <p:cNvSpPr txBox="1"/>
              <p:nvPr/>
            </p:nvSpPr>
            <p:spPr>
              <a:xfrm>
                <a:off x="5427209" y="2146574"/>
                <a:ext cx="2006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 smtClean="0">
                    <a:solidFill>
                      <a:srgbClr val="FF0000"/>
                    </a:solidFill>
                  </a:rPr>
                  <a:t>Q</a:t>
                </a:r>
                <a:r>
                  <a:rPr lang="de-DE" sz="1400" baseline="-25000" dirty="0" smtClean="0">
                    <a:solidFill>
                      <a:srgbClr val="FF0000"/>
                    </a:solidFill>
                  </a:rPr>
                  <a:t>i </a:t>
                </a:r>
                <a:r>
                  <a:rPr lang="de-DE" sz="1400" dirty="0" smtClean="0">
                    <a:solidFill>
                      <a:srgbClr val="FF0000"/>
                    </a:solidFill>
                  </a:rPr>
                  <a:t>= 23 GPM</a:t>
                </a:r>
                <a:endParaRPr lang="de-DE" sz="1400" baseline="30000" dirty="0" smtClean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6" name="Gerade Verbindung mit Pfeil 15"/>
              <p:cNvCxnSpPr/>
              <p:nvPr/>
            </p:nvCxnSpPr>
            <p:spPr>
              <a:xfrm flipV="1">
                <a:off x="6430509" y="2454349"/>
                <a:ext cx="0" cy="1353863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feld 12"/>
            <p:cNvSpPr txBox="1"/>
            <p:nvPr/>
          </p:nvSpPr>
          <p:spPr>
            <a:xfrm>
              <a:off x="5392332" y="5821741"/>
              <a:ext cx="2006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>
                  <a:solidFill>
                    <a:srgbClr val="0000FF"/>
                  </a:solidFill>
                </a:rPr>
                <a:t>K = 4.2</a:t>
              </a:r>
              <a:endParaRPr lang="de-DE" sz="1400" baseline="30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-26695" y="-242010"/>
            <a:ext cx="2741680" cy="905254"/>
            <a:chOff x="-26695" y="-242010"/>
            <a:chExt cx="2741680" cy="905254"/>
          </a:xfrm>
        </p:grpSpPr>
        <p:grpSp>
          <p:nvGrpSpPr>
            <p:cNvPr id="18" name="Gruppieren 17"/>
            <p:cNvGrpSpPr/>
            <p:nvPr/>
          </p:nvGrpSpPr>
          <p:grpSpPr>
            <a:xfrm>
              <a:off x="-26695" y="-242010"/>
              <a:ext cx="772604" cy="905254"/>
              <a:chOff x="317330" y="4388696"/>
              <a:chExt cx="905254" cy="905254"/>
            </a:xfrm>
          </p:grpSpPr>
          <p:pic>
            <p:nvPicPr>
              <p:cNvPr id="28" name="Picture 4" descr="Fußabdruck Ausmalbilder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17330" y="4388696"/>
                <a:ext cx="905254" cy="9052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Textfeld 28"/>
              <p:cNvSpPr txBox="1"/>
              <p:nvPr/>
            </p:nvSpPr>
            <p:spPr>
              <a:xfrm>
                <a:off x="486283" y="4742867"/>
                <a:ext cx="7018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>
                    <a:solidFill>
                      <a:srgbClr val="00B050"/>
                    </a:solidFill>
                  </a:rPr>
                  <a:t>1</a:t>
                </a:r>
                <a:endParaRPr lang="en-US" sz="800" b="1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19" name="Gruppieren 18"/>
            <p:cNvGrpSpPr/>
            <p:nvPr/>
          </p:nvGrpSpPr>
          <p:grpSpPr>
            <a:xfrm>
              <a:off x="1942381" y="-242010"/>
              <a:ext cx="772604" cy="905254"/>
              <a:chOff x="317330" y="4388696"/>
              <a:chExt cx="905254" cy="905254"/>
            </a:xfrm>
          </p:grpSpPr>
          <p:pic>
            <p:nvPicPr>
              <p:cNvPr id="26" name="Picture 4" descr="Fußabdruck Ausmalbilder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17330" y="4388696"/>
                <a:ext cx="905254" cy="9052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feld 26"/>
              <p:cNvSpPr txBox="1"/>
              <p:nvPr/>
            </p:nvSpPr>
            <p:spPr>
              <a:xfrm>
                <a:off x="486283" y="4742867"/>
                <a:ext cx="7018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/>
                  <a:t>3</a:t>
                </a:r>
                <a:endParaRPr lang="en-US" sz="800" b="1" dirty="0"/>
              </a:p>
            </p:txBody>
          </p:sp>
        </p:grpSp>
        <p:grpSp>
          <p:nvGrpSpPr>
            <p:cNvPr id="20" name="Gruppieren 19"/>
            <p:cNvGrpSpPr/>
            <p:nvPr/>
          </p:nvGrpSpPr>
          <p:grpSpPr>
            <a:xfrm>
              <a:off x="629664" y="-242010"/>
              <a:ext cx="772604" cy="905254"/>
              <a:chOff x="317330" y="4388696"/>
              <a:chExt cx="905254" cy="905254"/>
            </a:xfrm>
          </p:grpSpPr>
          <p:pic>
            <p:nvPicPr>
              <p:cNvPr id="24" name="Picture 4" descr="Fußabdruck Ausmalbilder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17330" y="4388696"/>
                <a:ext cx="905254" cy="9052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feld 24"/>
              <p:cNvSpPr txBox="1"/>
              <p:nvPr/>
            </p:nvSpPr>
            <p:spPr>
              <a:xfrm>
                <a:off x="486283" y="4742867"/>
                <a:ext cx="7018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>
                    <a:solidFill>
                      <a:srgbClr val="00B050"/>
                    </a:solidFill>
                  </a:rPr>
                  <a:t>2a</a:t>
                </a:r>
                <a:endParaRPr lang="en-US" sz="800" b="1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21" name="Gruppieren 20"/>
            <p:cNvGrpSpPr/>
            <p:nvPr/>
          </p:nvGrpSpPr>
          <p:grpSpPr>
            <a:xfrm>
              <a:off x="1286023" y="-242010"/>
              <a:ext cx="772604" cy="905254"/>
              <a:chOff x="317330" y="4388696"/>
              <a:chExt cx="905254" cy="905254"/>
            </a:xfrm>
          </p:grpSpPr>
          <p:pic>
            <p:nvPicPr>
              <p:cNvPr id="22" name="Picture 4" descr="Fußabdruck Ausmalbilder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17330" y="4388696"/>
                <a:ext cx="905254" cy="9052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feld 22"/>
              <p:cNvSpPr txBox="1"/>
              <p:nvPr/>
            </p:nvSpPr>
            <p:spPr>
              <a:xfrm>
                <a:off x="486283" y="4742867"/>
                <a:ext cx="7018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>
                    <a:solidFill>
                      <a:srgbClr val="00B050"/>
                    </a:solidFill>
                  </a:rPr>
                  <a:t>2b</a:t>
                </a:r>
                <a:endParaRPr lang="en-US" sz="800" b="1" dirty="0">
                  <a:solidFill>
                    <a:srgbClr val="00B05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0036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/>
        </p:nvGrpSpPr>
        <p:grpSpPr>
          <a:xfrm>
            <a:off x="-25497" y="4907375"/>
            <a:ext cx="9243388" cy="794486"/>
            <a:chOff x="-50995" y="4735775"/>
            <a:chExt cx="9822485" cy="1473374"/>
          </a:xfrm>
        </p:grpSpPr>
        <p:pic>
          <p:nvPicPr>
            <p:cNvPr id="1040" name="Picture 16" descr="Singapore International Water Week 2018 - Progroup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995" y="4735776"/>
              <a:ext cx="1964497" cy="1473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6" descr="Singapore International Water Week 2018 - Progroup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13502" y="4735776"/>
              <a:ext cx="1964497" cy="1473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6" descr="Singapore International Water Week 2018 - Progroup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999" y="4735776"/>
              <a:ext cx="1964497" cy="1473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6" descr="Singapore International Water Week 2018 - Progroup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42496" y="4735776"/>
              <a:ext cx="1964497" cy="1473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6" descr="Singapore International Water Week 2018 - Progroup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6993" y="4735775"/>
              <a:ext cx="1964497" cy="1473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pieren 7"/>
          <p:cNvGrpSpPr/>
          <p:nvPr/>
        </p:nvGrpSpPr>
        <p:grpSpPr>
          <a:xfrm>
            <a:off x="36665" y="3000730"/>
            <a:ext cx="9026525" cy="908050"/>
            <a:chOff x="66675" y="3003314"/>
            <a:chExt cx="10769218" cy="1043726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347957" y="559104"/>
              <a:ext cx="1023128" cy="5952744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979539" y="90450"/>
              <a:ext cx="1032272" cy="6858000"/>
            </a:xfrm>
            <a:prstGeom prst="rect">
              <a:avLst/>
            </a:prstGeom>
          </p:spPr>
        </p:pic>
      </p:grpSp>
      <p:sp>
        <p:nvSpPr>
          <p:cNvPr id="2" name="Titel 1"/>
          <p:cNvSpPr txBox="1">
            <a:spLocks/>
          </p:cNvSpPr>
          <p:nvPr/>
        </p:nvSpPr>
        <p:spPr>
          <a:xfrm>
            <a:off x="-25497" y="0"/>
            <a:ext cx="9144000" cy="4046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That‘s</a:t>
            </a:r>
            <a:r>
              <a:rPr lang="de-DE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It</a:t>
            </a:r>
            <a:endParaRPr lang="de-DE" sz="2000" baseline="30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  <a:cs typeface="Arial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-47570" y="5754112"/>
            <a:ext cx="919499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/>
              <a:t>https://</a:t>
            </a:r>
            <a:r>
              <a:rPr lang="en-US" sz="1300" dirty="0" smtClean="0"/>
              <a:t>prof.beuth-hochschule.de/heimann/rechenschieber-fuer-das-bauwesen/wasserbau-hydraulic-engineering</a:t>
            </a:r>
            <a:r>
              <a:rPr lang="en-US" sz="1300" dirty="0"/>
              <a:t>/?print=1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-50995" y="5073786"/>
            <a:ext cx="9169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chemeClr val="bg1"/>
                </a:solidFill>
              </a:rPr>
              <a:t>Here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you</a:t>
            </a:r>
            <a:r>
              <a:rPr lang="de-DE" sz="2400" dirty="0" smtClean="0">
                <a:solidFill>
                  <a:schemeClr val="bg1"/>
                </a:solidFill>
              </a:rPr>
              <a:t> will find </a:t>
            </a:r>
            <a:r>
              <a:rPr lang="de-DE" sz="2400" dirty="0" err="1" smtClean="0">
                <a:solidFill>
                  <a:schemeClr val="bg1"/>
                </a:solidFill>
              </a:rPr>
              <a:t>more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slide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rules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for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hydraulic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engineers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5215" y="742596"/>
            <a:ext cx="84184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Thank</a:t>
            </a:r>
            <a:r>
              <a:rPr lang="de-DE" sz="2400" dirty="0" smtClean="0"/>
              <a:t> </a:t>
            </a:r>
            <a:r>
              <a:rPr lang="de-DE" sz="2400" dirty="0" err="1" smtClean="0"/>
              <a:t>you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your</a:t>
            </a:r>
            <a:r>
              <a:rPr lang="de-DE" sz="2400" dirty="0" smtClean="0"/>
              <a:t> </a:t>
            </a:r>
            <a:r>
              <a:rPr lang="de-DE" sz="2400" dirty="0" err="1" smtClean="0"/>
              <a:t>attention</a:t>
            </a:r>
            <a:endParaRPr lang="de-DE" sz="2400" dirty="0" smtClean="0"/>
          </a:p>
          <a:p>
            <a:r>
              <a:rPr lang="de-DE" sz="2400" dirty="0" smtClean="0"/>
              <a:t>&amp;</a:t>
            </a:r>
          </a:p>
          <a:p>
            <a:r>
              <a:rPr lang="de-DE" sz="2400" dirty="0" err="1" smtClean="0"/>
              <a:t>thank</a:t>
            </a:r>
            <a:r>
              <a:rPr lang="de-DE" sz="2400" dirty="0" smtClean="0"/>
              <a:t> </a:t>
            </a:r>
            <a:r>
              <a:rPr lang="de-DE" sz="2400" dirty="0" err="1" smtClean="0"/>
              <a:t>you</a:t>
            </a:r>
            <a:r>
              <a:rPr lang="de-DE" sz="2400" dirty="0" smtClean="0"/>
              <a:t> Phillip,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providing</a:t>
            </a:r>
            <a:r>
              <a:rPr lang="de-DE" sz="2400" dirty="0" smtClean="0"/>
              <a:t> </a:t>
            </a:r>
            <a:r>
              <a:rPr lang="de-DE" sz="2400" dirty="0" err="1" smtClean="0"/>
              <a:t>us</a:t>
            </a:r>
            <a:r>
              <a:rPr lang="de-DE" sz="2400" dirty="0" smtClean="0"/>
              <a:t> </a:t>
            </a:r>
            <a:r>
              <a:rPr lang="de-DE" sz="2400" dirty="0" err="1" smtClean="0"/>
              <a:t>this</a:t>
            </a:r>
            <a:r>
              <a:rPr lang="de-DE" sz="2400" dirty="0" smtClean="0"/>
              <a:t> </a:t>
            </a:r>
            <a:r>
              <a:rPr lang="de-DE" sz="2400" dirty="0" err="1" smtClean="0"/>
              <a:t>extraordinary</a:t>
            </a:r>
            <a:r>
              <a:rPr lang="de-DE" sz="2400" dirty="0" smtClean="0"/>
              <a:t> </a:t>
            </a:r>
            <a:r>
              <a:rPr lang="de-DE" sz="2400" dirty="0" err="1" smtClean="0"/>
              <a:t>slide</a:t>
            </a:r>
            <a:r>
              <a:rPr lang="de-DE" sz="2400" dirty="0" smtClean="0"/>
              <a:t> </a:t>
            </a:r>
            <a:r>
              <a:rPr lang="de-DE" sz="2400" dirty="0" err="1" smtClean="0"/>
              <a:t>rule</a:t>
            </a:r>
            <a:r>
              <a:rPr lang="de-DE" sz="2400" dirty="0" smtClean="0"/>
              <a:t> </a:t>
            </a:r>
            <a:endParaRPr lang="en-US" sz="2400" dirty="0"/>
          </a:p>
        </p:txBody>
      </p:sp>
      <p:sp>
        <p:nvSpPr>
          <p:cNvPr id="16" name="Rechteck 15"/>
          <p:cNvSpPr/>
          <p:nvPr/>
        </p:nvSpPr>
        <p:spPr>
          <a:xfrm>
            <a:off x="-63745" y="6018648"/>
            <a:ext cx="919499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smtClean="0"/>
              <a:t>heimannstefan@yahoo.de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967165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What</a:t>
            </a:r>
            <a:r>
              <a:rPr lang="de-DE" sz="20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for</a:t>
            </a:r>
            <a:r>
              <a:rPr lang="de-DE" sz="20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?</a:t>
            </a:r>
            <a:endParaRPr lang="de-DE" sz="2000" baseline="30000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  <a:cs typeface="Arial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60115" y="2823813"/>
            <a:ext cx="37781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solidFill>
                  <a:schemeClr val="bg1"/>
                </a:solidFill>
              </a:rPr>
              <a:t>Photo: Brandon </a:t>
            </a:r>
            <a:r>
              <a:rPr lang="en-US" sz="1000" i="1" dirty="0">
                <a:solidFill>
                  <a:schemeClr val="bg1"/>
                </a:solidFill>
              </a:rPr>
              <a:t>Leon / CC </a:t>
            </a:r>
            <a:r>
              <a:rPr lang="en-US" sz="1000" i="1" dirty="0" smtClean="0">
                <a:solidFill>
                  <a:schemeClr val="bg1"/>
                </a:solidFill>
              </a:rPr>
              <a:t>BY-SA</a:t>
            </a:r>
            <a:endParaRPr lang="en-US" sz="1000" i="1" dirty="0">
              <a:solidFill>
                <a:schemeClr val="bg1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4572000" y="432937"/>
            <a:ext cx="4479371" cy="2530962"/>
            <a:chOff x="4355289" y="432937"/>
            <a:chExt cx="4479371" cy="2530962"/>
          </a:xfrm>
        </p:grpSpPr>
        <p:pic>
          <p:nvPicPr>
            <p:cNvPr id="1026" name="Picture 2" descr="Sicherheit, Industrie, Gegen Brandgefahr, Spritzgerä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289" y="432937"/>
              <a:ext cx="4469307" cy="2513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hteck 5"/>
            <p:cNvSpPr/>
            <p:nvPr/>
          </p:nvSpPr>
          <p:spPr>
            <a:xfrm>
              <a:off x="4365352" y="2717678"/>
              <a:ext cx="446930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i="1" dirty="0" smtClean="0">
                  <a:solidFill>
                    <a:schemeClr val="bg1"/>
                  </a:solidFill>
                </a:rPr>
                <a:t>Photo: Claudio </a:t>
              </a:r>
              <a:r>
                <a:rPr lang="en-US" sz="1000" i="1" dirty="0" err="1" smtClean="0">
                  <a:solidFill>
                    <a:schemeClr val="bg1"/>
                  </a:solidFill>
                </a:rPr>
                <a:t>Losa</a:t>
              </a:r>
              <a:r>
                <a:rPr lang="en-US" sz="1000" i="1" dirty="0" smtClean="0">
                  <a:solidFill>
                    <a:schemeClr val="bg1"/>
                  </a:solidFill>
                </a:rPr>
                <a:t> / </a:t>
              </a:r>
              <a:r>
                <a:rPr lang="en-US" sz="1000" i="1" dirty="0" err="1" smtClean="0">
                  <a:solidFill>
                    <a:schemeClr val="bg1"/>
                  </a:solidFill>
                </a:rPr>
                <a:t>Pixabay</a:t>
              </a:r>
              <a:endParaRPr lang="en-US" sz="10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4582065" y="3009008"/>
            <a:ext cx="4469307" cy="3344432"/>
            <a:chOff x="4355289" y="3132119"/>
            <a:chExt cx="4469307" cy="3344432"/>
          </a:xfrm>
        </p:grpSpPr>
        <p:pic>
          <p:nvPicPr>
            <p:cNvPr id="1028" name="Picture 4" descr="Bewässerung, Landwirtschaft, Aufsprühen, Beregnu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5354" y="3132119"/>
              <a:ext cx="4459242" cy="3344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hteck 7"/>
            <p:cNvSpPr/>
            <p:nvPr/>
          </p:nvSpPr>
          <p:spPr>
            <a:xfrm>
              <a:off x="4355289" y="6230330"/>
              <a:ext cx="446930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i="1" dirty="0" smtClean="0">
                  <a:solidFill>
                    <a:schemeClr val="bg1"/>
                  </a:solidFill>
                </a:rPr>
                <a:t>Photo: </a:t>
              </a:r>
              <a:r>
                <a:rPr lang="en-US" sz="1000" i="1" dirty="0" err="1" smtClean="0">
                  <a:solidFill>
                    <a:schemeClr val="bg1"/>
                  </a:solidFill>
                </a:rPr>
                <a:t>Siggy</a:t>
              </a:r>
              <a:r>
                <a:rPr lang="en-US" sz="1000" i="1" dirty="0" smtClean="0">
                  <a:solidFill>
                    <a:schemeClr val="bg1"/>
                  </a:solidFill>
                </a:rPr>
                <a:t> Nowak / </a:t>
              </a:r>
              <a:r>
                <a:rPr lang="en-US" sz="1000" i="1" dirty="0" err="1" smtClean="0">
                  <a:solidFill>
                    <a:schemeClr val="bg1"/>
                  </a:solidFill>
                </a:rPr>
                <a:t>Pixabay</a:t>
              </a:r>
              <a:endParaRPr lang="en-US" sz="1000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30" name="Picture 6" descr="https://b38d8c5a-a-62cb3a1a-s-sites.googlegroups.com/site/historyofmatherplattltd/l-invention-de-l-extinction-automatique/home/sprdiag.jpg?attachauth=ANoY7coD442g5z3AvTVJ89y95rIpNAUZy77ZLTDVc7L7vCrRPJN48wDk5QsxpL_vDU_UH76cNEmPQgV-vD_uzxPnW2UAgErKc9tGFZPSA9-pqiS3QrzMCSKckIwzKT90mrWGmnmwkXqdHd6y-O90izEZBxEUa5q-h7-EjH2aWEdwvVFV4sLBmP8ZkrA98kR24T5gnDX8ZNkpwzfWngmgtU9fmgb4KNVjsuvzrEGMkQiOV6uZXhq_pfWK7LhpE57dTfSJH66jRuT7xK6mhV9sWvAo28VKKrX44NElfLb5iJDKO6E_QN3Jbuc%3D&amp;attredirects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9" y="1162302"/>
            <a:ext cx="4377780" cy="398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/>
          <p:cNvSpPr/>
          <p:nvPr/>
        </p:nvSpPr>
        <p:spPr>
          <a:xfrm>
            <a:off x="193058" y="4899352"/>
            <a:ext cx="41122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https://sites.google.com/site/historyofmatherplattltd/</a:t>
            </a:r>
          </a:p>
        </p:txBody>
      </p:sp>
    </p:spTree>
    <p:extLst>
      <p:ext uri="{BB962C8B-B14F-4D97-AF65-F5344CB8AC3E}">
        <p14:creationId xmlns:p14="http://schemas.microsoft.com/office/powerpoint/2010/main" val="3083900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90" y="3644410"/>
            <a:ext cx="6740118" cy="85751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8" name="Textfeld 7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>
            <a:normAutofit fontScale="97500"/>
          </a:bodyPr>
          <a:lstStyle>
            <a:defPPr>
              <a:defRPr lang="de-DE"/>
            </a:defPPr>
            <a:lvl1pPr defTabSz="914400" eaLnBrk="1" latinLnBrk="0" hangingPunct="1">
              <a:spcBef>
                <a:spcPct val="0"/>
              </a:spcBef>
              <a:buNone/>
              <a:defRPr sz="200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smtClean="0"/>
              <a:t>The Slide </a:t>
            </a:r>
            <a:r>
              <a:rPr lang="de-DE" dirty="0" err="1"/>
              <a:t>R</a:t>
            </a:r>
            <a:r>
              <a:rPr lang="de-DE" dirty="0" err="1" smtClean="0"/>
              <a:t>ule</a:t>
            </a:r>
            <a:endParaRPr lang="en-US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58736" y="1909822"/>
            <a:ext cx="9026525" cy="908050"/>
            <a:chOff x="66675" y="3003314"/>
            <a:chExt cx="10769218" cy="1043726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979539" y="90450"/>
              <a:ext cx="1032272" cy="6858000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347957" y="559104"/>
              <a:ext cx="1023128" cy="5952744"/>
            </a:xfrm>
            <a:prstGeom prst="rect">
              <a:avLst/>
            </a:prstGeom>
          </p:spPr>
        </p:pic>
      </p:grpSp>
      <p:cxnSp>
        <p:nvCxnSpPr>
          <p:cNvPr id="3" name="Gerade Verbindung mit Pfeil 2"/>
          <p:cNvCxnSpPr/>
          <p:nvPr/>
        </p:nvCxnSpPr>
        <p:spPr>
          <a:xfrm>
            <a:off x="58736" y="1625068"/>
            <a:ext cx="902652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2729314" y="5375791"/>
            <a:ext cx="1853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 smtClean="0"/>
              <a:t>≈ 1/2‘‘ / 12mm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5989" y="5233988"/>
            <a:ext cx="1909762" cy="62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Gerade Verbindung mit Pfeil 22"/>
          <p:cNvCxnSpPr/>
          <p:nvPr/>
        </p:nvCxnSpPr>
        <p:spPr>
          <a:xfrm>
            <a:off x="2718164" y="5405021"/>
            <a:ext cx="0" cy="4091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7" y="2873290"/>
            <a:ext cx="1571625" cy="3143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49" y="3187615"/>
            <a:ext cx="1562100" cy="37473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24" name="Rechteck 1023"/>
          <p:cNvSpPr/>
          <p:nvPr/>
        </p:nvSpPr>
        <p:spPr>
          <a:xfrm>
            <a:off x="8358188" y="2650837"/>
            <a:ext cx="554904" cy="167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>
            <a:off x="4229534" y="3640819"/>
            <a:ext cx="554904" cy="167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feld 36"/>
          <p:cNvSpPr txBox="1"/>
          <p:nvPr/>
        </p:nvSpPr>
        <p:spPr>
          <a:xfrm>
            <a:off x="3499214" y="1286514"/>
            <a:ext cx="1853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 smtClean="0"/>
              <a:t>≈ 19‘‘ / 48cm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0543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0" y="1588485"/>
            <a:ext cx="9144000" cy="4046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≈ </a:t>
            </a:r>
            <a:r>
              <a:rPr lang="de-DE" sz="20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1852: Mather &amp; Platt Ltd.</a:t>
            </a:r>
            <a:endParaRPr lang="de-DE" sz="2000" baseline="30000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  <a:cs typeface="Arial" pitchFamily="34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363607" y="2763078"/>
            <a:ext cx="6727134" cy="3509632"/>
            <a:chOff x="1939925" y="388626"/>
            <a:chExt cx="5264150" cy="2963430"/>
          </a:xfrm>
        </p:grpSpPr>
        <p:pic>
          <p:nvPicPr>
            <p:cNvPr id="2052" name="Picture 4" descr="https://b38d8c5a-a-62cb3a1a-s-sites.googlegroups.com/site/historyofmatherplattltd/l-invention-de-l-extinction-automatique/home/oldpark.jpg?attachauth=ANoY7cpBxcFLoD1NgWSJb7fQTqSus4LKxJ_KxBwb8gavl8mcqmav_CcxSD88BPEA6Xy9m0gJcRcaq_F2EiReiDHNkTDkvjuc5EiQYTeX4lNBkh37eqrY6fvNs823vO_8bpefZ_OfgFwqaIPz6O3Tu91YvCWp9znyGUodzYV6c1v1RLoDpuzwJo9e-_lVFD3HkHUS_UilRiX17gVSROL4OU4L8rrfaJJhajRy_1bbTOk_1gb03R9dntTRMOcB7W6WDYn8BgQy63H4DiYhTu9bXmufL0RrEJIg8xilUvNn4nBvm40ihWCRlQU%3D&amp;attredirects=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9925" y="388626"/>
              <a:ext cx="5264150" cy="2963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hteck 2"/>
            <p:cNvSpPr/>
            <p:nvPr/>
          </p:nvSpPr>
          <p:spPr>
            <a:xfrm>
              <a:off x="1939925" y="405642"/>
              <a:ext cx="526415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https://sites.google.com/site/historyofmatherplattltd/</a:t>
              </a: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6026010" y="2314220"/>
            <a:ext cx="28765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Textile Machines</a:t>
            </a:r>
            <a:endParaRPr lang="en-US" dirty="0"/>
          </a:p>
          <a:p>
            <a:pPr algn="l"/>
            <a:r>
              <a:rPr lang="de-DE" dirty="0" smtClean="0"/>
              <a:t>  Pumps</a:t>
            </a:r>
          </a:p>
          <a:p>
            <a:pPr algn="l"/>
            <a:r>
              <a:rPr lang="de-DE" dirty="0" smtClean="0"/>
              <a:t>    </a:t>
            </a:r>
            <a:r>
              <a:rPr lang="de-DE" dirty="0" err="1" smtClean="0"/>
              <a:t>Electrical</a:t>
            </a:r>
            <a:r>
              <a:rPr lang="de-DE" dirty="0" smtClean="0"/>
              <a:t> Equipment</a:t>
            </a:r>
          </a:p>
          <a:p>
            <a:pPr algn="l"/>
            <a:r>
              <a:rPr lang="de-DE" dirty="0" smtClean="0"/>
              <a:t>      </a:t>
            </a:r>
            <a:r>
              <a:rPr lang="de-DE" dirty="0" err="1" smtClean="0">
                <a:solidFill>
                  <a:srgbClr val="FF0000"/>
                </a:solidFill>
              </a:rPr>
              <a:t>Fire</a:t>
            </a:r>
            <a:r>
              <a:rPr lang="de-DE" dirty="0" smtClean="0">
                <a:solidFill>
                  <a:srgbClr val="FF0000"/>
                </a:solidFill>
              </a:rPr>
              <a:t> Engineering</a:t>
            </a:r>
          </a:p>
          <a:p>
            <a:pPr algn="l"/>
            <a:r>
              <a:rPr lang="de-DE" dirty="0" smtClean="0"/>
              <a:t>        Chemical Systems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093305" y="276698"/>
            <a:ext cx="2723322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 smtClean="0"/>
              <a:t>Salford</a:t>
            </a:r>
            <a:r>
              <a:rPr lang="de-DE" dirty="0" smtClean="0"/>
              <a:t> Iron Works  (Collin </a:t>
            </a:r>
            <a:r>
              <a:rPr lang="de-DE" dirty="0" err="1" smtClean="0"/>
              <a:t>and</a:t>
            </a:r>
            <a:r>
              <a:rPr lang="de-DE" dirty="0" smtClean="0"/>
              <a:t> William Platt) 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860234" y="276698"/>
            <a:ext cx="3071191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Mather Textile Machines</a:t>
            </a:r>
            <a:br>
              <a:rPr lang="de-DE" dirty="0" smtClean="0"/>
            </a:br>
            <a:r>
              <a:rPr lang="de-DE" dirty="0" smtClean="0"/>
              <a:t>(William </a:t>
            </a:r>
            <a:r>
              <a:rPr lang="de-DE" dirty="0" err="1" smtClean="0"/>
              <a:t>and</a:t>
            </a:r>
            <a:r>
              <a:rPr lang="de-DE" dirty="0" smtClean="0"/>
              <a:t> Collin Mather)</a:t>
            </a:r>
          </a:p>
        </p:txBody>
      </p:sp>
      <p:cxnSp>
        <p:nvCxnSpPr>
          <p:cNvPr id="9" name="Gerade Verbindung mit Pfeil 8"/>
          <p:cNvCxnSpPr>
            <a:stCxn id="11" idx="2"/>
            <a:endCxn id="2" idx="0"/>
          </p:cNvCxnSpPr>
          <p:nvPr/>
        </p:nvCxnSpPr>
        <p:spPr>
          <a:xfrm>
            <a:off x="2454966" y="923029"/>
            <a:ext cx="2117034" cy="665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13" idx="2"/>
            <a:endCxn id="2" idx="0"/>
          </p:cNvCxnSpPr>
          <p:nvPr/>
        </p:nvCxnSpPr>
        <p:spPr>
          <a:xfrm flipH="1">
            <a:off x="4572000" y="923029"/>
            <a:ext cx="1823830" cy="665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190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el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J. Halden &amp; Co. Ltd.</a:t>
            </a:r>
            <a:endParaRPr lang="de-DE" sz="2000" baseline="30000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  <a:cs typeface="Arial" pitchFamily="34" charset="0"/>
            </a:endParaRPr>
          </a:p>
        </p:txBody>
      </p:sp>
      <p:pic>
        <p:nvPicPr>
          <p:cNvPr id="3074" name="Picture 2" descr="File:Im19071214Loco-Hal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218" y="573306"/>
            <a:ext cx="4252913" cy="559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238125" y="2215459"/>
            <a:ext cx="28765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smtClean="0"/>
              <a:t>Drawing Office Materials</a:t>
            </a:r>
            <a:endParaRPr lang="en-US" dirty="0"/>
          </a:p>
          <a:p>
            <a:pPr algn="l"/>
            <a:r>
              <a:rPr lang="de-DE" dirty="0" smtClean="0"/>
              <a:t>    </a:t>
            </a:r>
            <a:r>
              <a:rPr lang="de-DE" dirty="0" err="1" smtClean="0"/>
              <a:t>Photo</a:t>
            </a:r>
            <a:r>
              <a:rPr lang="de-DE" dirty="0" smtClean="0"/>
              <a:t> </a:t>
            </a:r>
            <a:r>
              <a:rPr lang="de-DE" dirty="0" err="1" smtClean="0"/>
              <a:t>Processes</a:t>
            </a:r>
            <a:endParaRPr lang="de-DE" dirty="0" smtClean="0"/>
          </a:p>
        </p:txBody>
      </p:sp>
      <p:sp>
        <p:nvSpPr>
          <p:cNvPr id="2" name="Rechteck 1"/>
          <p:cNvSpPr/>
          <p:nvPr/>
        </p:nvSpPr>
        <p:spPr>
          <a:xfrm>
            <a:off x="0" y="5522913"/>
            <a:ext cx="42141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://www.gracesguide.co.uk/File:Im19071214Loco-Halden.jpg</a:t>
            </a:r>
          </a:p>
        </p:txBody>
      </p:sp>
    </p:spTree>
    <p:extLst>
      <p:ext uri="{BB962C8B-B14F-4D97-AF65-F5344CB8AC3E}">
        <p14:creationId xmlns:p14="http://schemas.microsoft.com/office/powerpoint/2010/main" val="2958154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eck 107"/>
          <p:cNvSpPr/>
          <p:nvPr/>
        </p:nvSpPr>
        <p:spPr>
          <a:xfrm>
            <a:off x="4073533" y="2706354"/>
            <a:ext cx="68557" cy="630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hteck 108"/>
          <p:cNvSpPr/>
          <p:nvPr/>
        </p:nvSpPr>
        <p:spPr>
          <a:xfrm>
            <a:off x="5652047" y="2703317"/>
            <a:ext cx="68557" cy="94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hteck 109"/>
          <p:cNvSpPr/>
          <p:nvPr/>
        </p:nvSpPr>
        <p:spPr>
          <a:xfrm>
            <a:off x="7235722" y="2706354"/>
            <a:ext cx="68557" cy="630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hteck 106"/>
          <p:cNvSpPr/>
          <p:nvPr/>
        </p:nvSpPr>
        <p:spPr>
          <a:xfrm>
            <a:off x="2483695" y="2706354"/>
            <a:ext cx="68557" cy="630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hteck 81"/>
          <p:cNvSpPr/>
          <p:nvPr/>
        </p:nvSpPr>
        <p:spPr>
          <a:xfrm>
            <a:off x="896709" y="1297731"/>
            <a:ext cx="69850" cy="1349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769957" y="2612174"/>
            <a:ext cx="6539984" cy="92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Gerade Verbindung 4"/>
          <p:cNvCxnSpPr/>
          <p:nvPr/>
        </p:nvCxnSpPr>
        <p:spPr bwMode="auto">
          <a:xfrm>
            <a:off x="973230" y="2612174"/>
            <a:ext cx="63377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Gerade Verbindung 6"/>
          <p:cNvCxnSpPr/>
          <p:nvPr/>
        </p:nvCxnSpPr>
        <p:spPr bwMode="auto">
          <a:xfrm flipV="1">
            <a:off x="2552252" y="2704255"/>
            <a:ext cx="1512168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Gerade Verbindung 11"/>
          <p:cNvCxnSpPr/>
          <p:nvPr/>
        </p:nvCxnSpPr>
        <p:spPr bwMode="auto">
          <a:xfrm flipV="1">
            <a:off x="4136428" y="2702378"/>
            <a:ext cx="1512168" cy="18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Gerade Verbindung 12"/>
          <p:cNvCxnSpPr/>
          <p:nvPr/>
        </p:nvCxnSpPr>
        <p:spPr bwMode="auto">
          <a:xfrm>
            <a:off x="5720604" y="2706354"/>
            <a:ext cx="15121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Gerade Verbindung 14"/>
          <p:cNvCxnSpPr/>
          <p:nvPr/>
        </p:nvCxnSpPr>
        <p:spPr bwMode="auto">
          <a:xfrm>
            <a:off x="769957" y="2704256"/>
            <a:ext cx="171028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Gerade Verbindung 24"/>
          <p:cNvCxnSpPr/>
          <p:nvPr/>
        </p:nvCxnSpPr>
        <p:spPr bwMode="auto">
          <a:xfrm>
            <a:off x="7304279" y="2606326"/>
            <a:ext cx="0" cy="960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feld 37"/>
          <p:cNvSpPr txBox="1"/>
          <p:nvPr/>
        </p:nvSpPr>
        <p:spPr>
          <a:xfrm>
            <a:off x="5169161" y="3203801"/>
            <a:ext cx="781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/>
              <a:t> </a:t>
            </a:r>
            <a:r>
              <a:rPr lang="de-DE" sz="1400" i="1" dirty="0" smtClean="0"/>
              <a:t>Q</a:t>
            </a:r>
            <a:r>
              <a:rPr lang="de-DE" sz="1400" i="1" baseline="-25000" dirty="0" smtClean="0"/>
              <a:t>i</a:t>
            </a:r>
            <a:endParaRPr lang="en-US" sz="1400" i="1" dirty="0"/>
          </a:p>
        </p:txBody>
      </p:sp>
      <p:cxnSp>
        <p:nvCxnSpPr>
          <p:cNvPr id="55" name="Gerade Verbindung mit Pfeil 54"/>
          <p:cNvCxnSpPr/>
          <p:nvPr/>
        </p:nvCxnSpPr>
        <p:spPr bwMode="auto">
          <a:xfrm>
            <a:off x="1057666" y="1300166"/>
            <a:ext cx="6254154" cy="3534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66FF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57" name="Gerade Verbindung 56"/>
          <p:cNvCxnSpPr/>
          <p:nvPr/>
        </p:nvCxnSpPr>
        <p:spPr bwMode="auto">
          <a:xfrm>
            <a:off x="5695249" y="1581620"/>
            <a:ext cx="0" cy="10086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feld 60"/>
              <p:cNvSpPr txBox="1"/>
              <p:nvPr/>
            </p:nvSpPr>
            <p:spPr>
              <a:xfrm>
                <a:off x="5213097" y="1827913"/>
                <a:ext cx="507507" cy="557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1" name="Textfeld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097" y="1827913"/>
                <a:ext cx="507507" cy="557268"/>
              </a:xfrm>
              <a:prstGeom prst="rect">
                <a:avLst/>
              </a:prstGeom>
              <a:blipFill rotWithShape="1">
                <a:blip r:embed="rId3"/>
                <a:stretch>
                  <a:fillRect l="-7229" b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feld 61"/>
          <p:cNvSpPr txBox="1"/>
          <p:nvPr/>
        </p:nvSpPr>
        <p:spPr>
          <a:xfrm rot="175411">
            <a:off x="2524728" y="1427731"/>
            <a:ext cx="2676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err="1" smtClean="0"/>
              <a:t>Pressure</a:t>
            </a:r>
            <a:r>
              <a:rPr lang="de-DE" sz="1400" i="1" dirty="0" smtClean="0"/>
              <a:t> grade </a:t>
            </a:r>
            <a:r>
              <a:rPr lang="de-DE" sz="1400" i="1" dirty="0" err="1" smtClean="0"/>
              <a:t>line</a:t>
            </a:r>
            <a:endParaRPr lang="en-US" sz="1400" i="1" dirty="0"/>
          </a:p>
        </p:txBody>
      </p:sp>
      <p:cxnSp>
        <p:nvCxnSpPr>
          <p:cNvPr id="63" name="Gerade Verbindung 62"/>
          <p:cNvCxnSpPr/>
          <p:nvPr/>
        </p:nvCxnSpPr>
        <p:spPr bwMode="auto">
          <a:xfrm>
            <a:off x="1057666" y="1300166"/>
            <a:ext cx="0" cy="129671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feld 65"/>
              <p:cNvSpPr txBox="1"/>
              <p:nvPr/>
            </p:nvSpPr>
            <p:spPr>
              <a:xfrm>
                <a:off x="1105279" y="1702762"/>
                <a:ext cx="507507" cy="557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6" name="Textfeld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279" y="1702762"/>
                <a:ext cx="507507" cy="557268"/>
              </a:xfrm>
              <a:prstGeom prst="rect">
                <a:avLst/>
              </a:prstGeom>
              <a:blipFill rotWithShape="1">
                <a:blip r:embed="rId4"/>
                <a:stretch>
                  <a:fillRect l="-7143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Gerade Verbindung 66"/>
          <p:cNvCxnSpPr/>
          <p:nvPr/>
        </p:nvCxnSpPr>
        <p:spPr bwMode="auto">
          <a:xfrm>
            <a:off x="1105279" y="1282569"/>
            <a:ext cx="6206541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 Verbindung 68"/>
          <p:cNvCxnSpPr/>
          <p:nvPr/>
        </p:nvCxnSpPr>
        <p:spPr bwMode="auto">
          <a:xfrm flipH="1">
            <a:off x="5695249" y="1297758"/>
            <a:ext cx="5060" cy="28386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72" name="Textfeld 71"/>
          <p:cNvSpPr txBox="1"/>
          <p:nvPr/>
        </p:nvSpPr>
        <p:spPr>
          <a:xfrm>
            <a:off x="5727644" y="1249174"/>
            <a:ext cx="1505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i="1" dirty="0" smtClean="0"/>
              <a:t>h = </a:t>
            </a:r>
            <a:r>
              <a:rPr lang="el-GR" sz="1600" i="1" dirty="0" smtClean="0">
                <a:latin typeface="Calibri"/>
                <a:cs typeface="Calibri"/>
              </a:rPr>
              <a:t>Δ</a:t>
            </a:r>
            <a:r>
              <a:rPr lang="de-DE" sz="1600" i="1" dirty="0" smtClean="0">
                <a:latin typeface="Calibri"/>
                <a:cs typeface="Calibri"/>
              </a:rPr>
              <a:t>p/(</a:t>
            </a:r>
            <a:r>
              <a:rPr lang="el-GR" sz="1600" i="1" dirty="0" smtClean="0">
                <a:latin typeface="Times New Roman"/>
                <a:cs typeface="Times New Roman"/>
              </a:rPr>
              <a:t>ρ·</a:t>
            </a:r>
            <a:r>
              <a:rPr lang="de-DE" sz="1600" i="1" dirty="0" smtClean="0">
                <a:latin typeface="Times New Roman"/>
                <a:cs typeface="Times New Roman"/>
              </a:rPr>
              <a:t>g)</a:t>
            </a:r>
            <a:endParaRPr lang="en-US" sz="1600" i="1" dirty="0"/>
          </a:p>
        </p:txBody>
      </p:sp>
      <p:sp>
        <p:nvSpPr>
          <p:cNvPr id="391172" name="Ellipse 391171"/>
          <p:cNvSpPr/>
          <p:nvPr/>
        </p:nvSpPr>
        <p:spPr bwMode="auto">
          <a:xfrm>
            <a:off x="387345" y="2466661"/>
            <a:ext cx="382612" cy="36052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P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88" name="Textfeld 87"/>
          <p:cNvSpPr txBox="1"/>
          <p:nvPr/>
        </p:nvSpPr>
        <p:spPr>
          <a:xfrm>
            <a:off x="1517426" y="1833377"/>
            <a:ext cx="2212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i="1" dirty="0" smtClean="0"/>
              <a:t>Initial </a:t>
            </a:r>
            <a:r>
              <a:rPr lang="de-DE" sz="1400" i="1" dirty="0" err="1" smtClean="0"/>
              <a:t>pressure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head</a:t>
            </a:r>
            <a:endParaRPr lang="en-US" sz="1400" i="1" dirty="0"/>
          </a:p>
        </p:txBody>
      </p:sp>
      <p:sp>
        <p:nvSpPr>
          <p:cNvPr id="89" name="Textfeld 88"/>
          <p:cNvSpPr txBox="1"/>
          <p:nvPr/>
        </p:nvSpPr>
        <p:spPr>
          <a:xfrm>
            <a:off x="5700309" y="1932069"/>
            <a:ext cx="1841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i="1" dirty="0" err="1" smtClean="0"/>
              <a:t>Local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pressure</a:t>
            </a:r>
            <a:r>
              <a:rPr lang="de-DE" sz="1400" i="1" dirty="0" smtClean="0"/>
              <a:t> </a:t>
            </a:r>
            <a:r>
              <a:rPr lang="de-DE" sz="1400" i="1" dirty="0" err="1"/>
              <a:t>h</a:t>
            </a:r>
            <a:r>
              <a:rPr lang="de-DE" sz="1400" i="1" dirty="0" err="1" smtClean="0"/>
              <a:t>ead</a:t>
            </a:r>
            <a:endParaRPr lang="en-US" sz="1400" i="1" dirty="0"/>
          </a:p>
        </p:txBody>
      </p:sp>
      <p:sp>
        <p:nvSpPr>
          <p:cNvPr id="90" name="Textfeld 89"/>
          <p:cNvSpPr txBox="1"/>
          <p:nvPr/>
        </p:nvSpPr>
        <p:spPr>
          <a:xfrm>
            <a:off x="1209675" y="4509120"/>
            <a:ext cx="7928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 err="1" smtClean="0"/>
              <a:t>Determine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required</a:t>
            </a:r>
            <a:r>
              <a:rPr lang="de-DE" sz="1600" dirty="0" smtClean="0"/>
              <a:t> </a:t>
            </a:r>
            <a:r>
              <a:rPr lang="de-DE" sz="1600" dirty="0" err="1" smtClean="0"/>
              <a:t>discharge</a:t>
            </a:r>
            <a:r>
              <a:rPr lang="de-DE" sz="1600" dirty="0" smtClean="0"/>
              <a:t> (per </a:t>
            </a:r>
            <a:r>
              <a:rPr lang="de-DE" sz="1600" dirty="0" err="1" smtClean="0"/>
              <a:t>area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/</a:t>
            </a:r>
            <a:r>
              <a:rPr lang="de-DE" sz="1600" dirty="0" err="1" smtClean="0"/>
              <a:t>or</a:t>
            </a:r>
            <a:r>
              <a:rPr lang="de-DE" sz="1600" dirty="0" smtClean="0"/>
              <a:t> per </a:t>
            </a:r>
            <a:r>
              <a:rPr lang="de-DE" sz="1600" dirty="0" err="1" smtClean="0"/>
              <a:t>sprinkler</a:t>
            </a:r>
            <a:r>
              <a:rPr lang="de-DE" sz="1600" dirty="0" smtClean="0"/>
              <a:t>)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</a:t>
            </a:r>
            <a:r>
              <a:rPr lang="de-DE" sz="1600" dirty="0" err="1" smtClean="0"/>
              <a:t>this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total </a:t>
            </a:r>
            <a:r>
              <a:rPr lang="de-DE" sz="1600" dirty="0" err="1" smtClean="0"/>
              <a:t>discharge</a:t>
            </a:r>
            <a:endParaRPr lang="de-DE" sz="1600" dirty="0" smtClean="0"/>
          </a:p>
          <a:p>
            <a:pPr algn="l"/>
            <a:r>
              <a:rPr lang="de-DE" sz="1600" dirty="0" err="1" smtClean="0"/>
              <a:t>Compute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pressure</a:t>
            </a:r>
            <a:r>
              <a:rPr lang="de-DE" sz="1600" dirty="0" smtClean="0"/>
              <a:t> </a:t>
            </a:r>
            <a:r>
              <a:rPr lang="de-DE" sz="1600" dirty="0" err="1" smtClean="0"/>
              <a:t>head</a:t>
            </a:r>
            <a:r>
              <a:rPr lang="de-DE" sz="1600" dirty="0" smtClean="0"/>
              <a:t> </a:t>
            </a:r>
            <a:r>
              <a:rPr lang="de-DE" sz="1600" dirty="0" err="1" smtClean="0"/>
              <a:t>loss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therefrom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local</a:t>
            </a:r>
            <a:r>
              <a:rPr lang="de-DE" sz="1600" dirty="0" smtClean="0"/>
              <a:t> </a:t>
            </a:r>
            <a:r>
              <a:rPr lang="de-DE" sz="1600" dirty="0" err="1" smtClean="0"/>
              <a:t>pressure</a:t>
            </a:r>
            <a:r>
              <a:rPr lang="de-DE" sz="1600" dirty="0" smtClean="0"/>
              <a:t> </a:t>
            </a:r>
            <a:r>
              <a:rPr lang="de-DE" sz="1600" dirty="0" err="1" smtClean="0"/>
              <a:t>head</a:t>
            </a:r>
            <a:r>
              <a:rPr lang="de-DE" sz="1600" dirty="0" smtClean="0"/>
              <a:t> at </a:t>
            </a:r>
            <a:r>
              <a:rPr lang="de-DE" sz="1600" dirty="0" err="1" smtClean="0"/>
              <a:t>each</a:t>
            </a:r>
            <a:r>
              <a:rPr lang="de-DE" sz="1600" dirty="0" smtClean="0"/>
              <a:t> </a:t>
            </a:r>
            <a:r>
              <a:rPr lang="de-DE" sz="1600" dirty="0" err="1" smtClean="0"/>
              <a:t>sprinkler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required</a:t>
            </a:r>
            <a:r>
              <a:rPr lang="de-DE" sz="1600" dirty="0" smtClean="0"/>
              <a:t> initial </a:t>
            </a:r>
            <a:r>
              <a:rPr lang="de-DE" sz="1600" dirty="0" err="1" smtClean="0"/>
              <a:t>pressure</a:t>
            </a:r>
            <a:r>
              <a:rPr lang="de-DE" sz="1600" dirty="0" smtClean="0"/>
              <a:t> </a:t>
            </a:r>
            <a:r>
              <a:rPr lang="de-DE" sz="1600" dirty="0" err="1" smtClean="0"/>
              <a:t>head</a:t>
            </a:r>
            <a:endParaRPr lang="de-DE" sz="1600" dirty="0" smtClean="0"/>
          </a:p>
          <a:p>
            <a:pPr algn="l"/>
            <a:r>
              <a:rPr lang="de-DE" sz="1600" dirty="0" err="1" smtClean="0"/>
              <a:t>Choose</a:t>
            </a:r>
            <a:r>
              <a:rPr lang="de-DE" sz="1600" dirty="0" smtClean="0"/>
              <a:t> </a:t>
            </a:r>
            <a:r>
              <a:rPr lang="de-DE" sz="1600" dirty="0" err="1" smtClean="0"/>
              <a:t>adequate</a:t>
            </a:r>
            <a:r>
              <a:rPr lang="de-DE" sz="1600" dirty="0" smtClean="0"/>
              <a:t> type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sprinkler</a:t>
            </a:r>
            <a:r>
              <a:rPr lang="de-DE" sz="1600" dirty="0" smtClean="0"/>
              <a:t> </a:t>
            </a:r>
            <a:endParaRPr lang="en-US" sz="1600" dirty="0"/>
          </a:p>
        </p:txBody>
      </p:sp>
      <p:sp>
        <p:nvSpPr>
          <p:cNvPr id="54" name="Textfeld 53"/>
          <p:cNvSpPr txBox="1"/>
          <p:nvPr/>
        </p:nvSpPr>
        <p:spPr>
          <a:xfrm>
            <a:off x="418871" y="3203801"/>
            <a:ext cx="2212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err="1" smtClean="0"/>
              <a:t>Q</a:t>
            </a:r>
            <a:r>
              <a:rPr lang="de-DE" sz="1400" i="1" baseline="-25000" dirty="0" err="1" smtClean="0"/>
              <a:t>total</a:t>
            </a:r>
            <a:r>
              <a:rPr lang="de-DE" sz="1400" i="1" baseline="-25000" dirty="0" smtClean="0"/>
              <a:t> </a:t>
            </a:r>
            <a:r>
              <a:rPr lang="de-DE" sz="1400" i="1" dirty="0" smtClean="0"/>
              <a:t>= </a:t>
            </a:r>
            <a:r>
              <a:rPr lang="el-GR" sz="1400" i="1" dirty="0" smtClean="0"/>
              <a:t>Σ</a:t>
            </a:r>
            <a:r>
              <a:rPr lang="de-DE" sz="1400" i="1" dirty="0" smtClean="0"/>
              <a:t>Q</a:t>
            </a:r>
            <a:r>
              <a:rPr lang="de-DE" sz="1400" i="1" baseline="-25000" dirty="0" smtClean="0"/>
              <a:t>i</a:t>
            </a:r>
            <a:endParaRPr lang="en-US" sz="1400" i="1" baseline="-25000" dirty="0"/>
          </a:p>
        </p:txBody>
      </p:sp>
      <p:sp>
        <p:nvSpPr>
          <p:cNvPr id="56" name="Textfeld 55"/>
          <p:cNvSpPr txBox="1"/>
          <p:nvPr/>
        </p:nvSpPr>
        <p:spPr>
          <a:xfrm>
            <a:off x="2623833" y="2292477"/>
            <a:ext cx="2676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/>
              <a:t>Sprinkler </a:t>
            </a:r>
            <a:r>
              <a:rPr lang="de-DE" sz="1400" i="1" dirty="0" err="1" smtClean="0"/>
              <a:t>pipe</a:t>
            </a:r>
            <a:endParaRPr lang="en-US" sz="1400" i="1" dirty="0"/>
          </a:p>
        </p:txBody>
      </p:sp>
      <p:grpSp>
        <p:nvGrpSpPr>
          <p:cNvPr id="65" name="Gruppieren 64"/>
          <p:cNvGrpSpPr/>
          <p:nvPr/>
        </p:nvGrpSpPr>
        <p:grpSpPr>
          <a:xfrm>
            <a:off x="3591700" y="2704254"/>
            <a:ext cx="959520" cy="475327"/>
            <a:chOff x="2360223" y="2737649"/>
            <a:chExt cx="959520" cy="475327"/>
          </a:xfrm>
        </p:grpSpPr>
        <p:cxnSp>
          <p:nvCxnSpPr>
            <p:cNvPr id="18" name="Gerade Verbindung 17"/>
            <p:cNvCxnSpPr/>
            <p:nvPr/>
          </p:nvCxnSpPr>
          <p:spPr bwMode="auto">
            <a:xfrm>
              <a:off x="2904951" y="2737649"/>
              <a:ext cx="0" cy="950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Gerade Verbindung 63"/>
            <p:cNvCxnSpPr/>
            <p:nvPr/>
          </p:nvCxnSpPr>
          <p:spPr bwMode="auto">
            <a:xfrm>
              <a:off x="2832943" y="2737649"/>
              <a:ext cx="0" cy="950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Gerade Verbindung 28"/>
            <p:cNvCxnSpPr/>
            <p:nvPr/>
          </p:nvCxnSpPr>
          <p:spPr bwMode="auto">
            <a:xfrm flipV="1">
              <a:off x="2360223" y="2868906"/>
              <a:ext cx="504056" cy="1720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66FF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31" name="Gerade Verbindung 30"/>
            <p:cNvCxnSpPr/>
            <p:nvPr/>
          </p:nvCxnSpPr>
          <p:spPr bwMode="auto">
            <a:xfrm>
              <a:off x="2864279" y="2865095"/>
              <a:ext cx="455464" cy="1740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3" name="Gerade Verbindung 32"/>
            <p:cNvCxnSpPr/>
            <p:nvPr/>
          </p:nvCxnSpPr>
          <p:spPr bwMode="auto">
            <a:xfrm flipV="1">
              <a:off x="2699792" y="2868904"/>
              <a:ext cx="165273" cy="34407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66FF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35" name="Gerade Verbindung 34"/>
            <p:cNvCxnSpPr/>
            <p:nvPr/>
          </p:nvCxnSpPr>
          <p:spPr bwMode="auto">
            <a:xfrm flipH="1" flipV="1">
              <a:off x="2865066" y="2862452"/>
              <a:ext cx="183902" cy="3505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66FF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26" name="Gleichschenkliges Dreieck 25"/>
            <p:cNvSpPr/>
            <p:nvPr/>
          </p:nvSpPr>
          <p:spPr>
            <a:xfrm flipV="1">
              <a:off x="2819517" y="2802767"/>
              <a:ext cx="91096" cy="142578"/>
            </a:xfrm>
            <a:prstGeom prst="triangl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uppieren 73"/>
          <p:cNvGrpSpPr/>
          <p:nvPr/>
        </p:nvGrpSpPr>
        <p:grpSpPr>
          <a:xfrm>
            <a:off x="2007524" y="2704254"/>
            <a:ext cx="959520" cy="475327"/>
            <a:chOff x="2360223" y="2737649"/>
            <a:chExt cx="959520" cy="475327"/>
          </a:xfrm>
        </p:grpSpPr>
        <p:cxnSp>
          <p:nvCxnSpPr>
            <p:cNvPr id="75" name="Gerade Verbindung 74"/>
            <p:cNvCxnSpPr/>
            <p:nvPr/>
          </p:nvCxnSpPr>
          <p:spPr bwMode="auto">
            <a:xfrm>
              <a:off x="2904951" y="2737649"/>
              <a:ext cx="0" cy="950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Gerade Verbindung 75"/>
            <p:cNvCxnSpPr/>
            <p:nvPr/>
          </p:nvCxnSpPr>
          <p:spPr bwMode="auto">
            <a:xfrm>
              <a:off x="2832943" y="2737649"/>
              <a:ext cx="0" cy="950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Gerade Verbindung 76"/>
            <p:cNvCxnSpPr/>
            <p:nvPr/>
          </p:nvCxnSpPr>
          <p:spPr bwMode="auto">
            <a:xfrm flipV="1">
              <a:off x="2360223" y="2868906"/>
              <a:ext cx="504056" cy="1720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66FF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78" name="Gerade Verbindung 77"/>
            <p:cNvCxnSpPr/>
            <p:nvPr/>
          </p:nvCxnSpPr>
          <p:spPr bwMode="auto">
            <a:xfrm>
              <a:off x="2864279" y="2865095"/>
              <a:ext cx="455464" cy="1740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79" name="Gerade Verbindung 78"/>
            <p:cNvCxnSpPr/>
            <p:nvPr/>
          </p:nvCxnSpPr>
          <p:spPr bwMode="auto">
            <a:xfrm flipV="1">
              <a:off x="2699792" y="2868904"/>
              <a:ext cx="165273" cy="34407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66FF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80" name="Gerade Verbindung 79"/>
            <p:cNvCxnSpPr/>
            <p:nvPr/>
          </p:nvCxnSpPr>
          <p:spPr bwMode="auto">
            <a:xfrm flipH="1" flipV="1">
              <a:off x="2865066" y="2862452"/>
              <a:ext cx="183902" cy="3505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66FF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81" name="Gleichschenkliges Dreieck 80"/>
            <p:cNvSpPr/>
            <p:nvPr/>
          </p:nvSpPr>
          <p:spPr>
            <a:xfrm flipV="1">
              <a:off x="2819517" y="2802767"/>
              <a:ext cx="91096" cy="142578"/>
            </a:xfrm>
            <a:prstGeom prst="triangl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uppieren 84"/>
          <p:cNvGrpSpPr/>
          <p:nvPr/>
        </p:nvGrpSpPr>
        <p:grpSpPr>
          <a:xfrm>
            <a:off x="5175876" y="2704256"/>
            <a:ext cx="959520" cy="475327"/>
            <a:chOff x="2360223" y="2737649"/>
            <a:chExt cx="959520" cy="475327"/>
          </a:xfrm>
        </p:grpSpPr>
        <p:cxnSp>
          <p:nvCxnSpPr>
            <p:cNvPr id="86" name="Gerade Verbindung 85"/>
            <p:cNvCxnSpPr/>
            <p:nvPr/>
          </p:nvCxnSpPr>
          <p:spPr bwMode="auto">
            <a:xfrm>
              <a:off x="2904951" y="2737649"/>
              <a:ext cx="0" cy="950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Gerade Verbindung 86"/>
            <p:cNvCxnSpPr/>
            <p:nvPr/>
          </p:nvCxnSpPr>
          <p:spPr bwMode="auto">
            <a:xfrm>
              <a:off x="2832943" y="2737649"/>
              <a:ext cx="0" cy="950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Gerade Verbindung 90"/>
            <p:cNvCxnSpPr/>
            <p:nvPr/>
          </p:nvCxnSpPr>
          <p:spPr bwMode="auto">
            <a:xfrm flipV="1">
              <a:off x="2360223" y="2868906"/>
              <a:ext cx="504056" cy="1720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66FF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92" name="Gerade Verbindung 91"/>
            <p:cNvCxnSpPr/>
            <p:nvPr/>
          </p:nvCxnSpPr>
          <p:spPr bwMode="auto">
            <a:xfrm>
              <a:off x="2864279" y="2865095"/>
              <a:ext cx="455464" cy="1740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93" name="Gerade Verbindung 92"/>
            <p:cNvCxnSpPr/>
            <p:nvPr/>
          </p:nvCxnSpPr>
          <p:spPr bwMode="auto">
            <a:xfrm flipV="1">
              <a:off x="2699792" y="2868904"/>
              <a:ext cx="165273" cy="34407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66FF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94" name="Gerade Verbindung 93"/>
            <p:cNvCxnSpPr/>
            <p:nvPr/>
          </p:nvCxnSpPr>
          <p:spPr bwMode="auto">
            <a:xfrm flipH="1" flipV="1">
              <a:off x="2865066" y="2862452"/>
              <a:ext cx="183902" cy="3505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66FF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95" name="Gleichschenkliges Dreieck 94"/>
            <p:cNvSpPr/>
            <p:nvPr/>
          </p:nvSpPr>
          <p:spPr>
            <a:xfrm flipV="1">
              <a:off x="2819517" y="2802767"/>
              <a:ext cx="92474" cy="142578"/>
            </a:xfrm>
            <a:prstGeom prst="triangl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uppieren 95"/>
          <p:cNvGrpSpPr/>
          <p:nvPr/>
        </p:nvGrpSpPr>
        <p:grpSpPr>
          <a:xfrm>
            <a:off x="6759551" y="2702378"/>
            <a:ext cx="959520" cy="475327"/>
            <a:chOff x="2360223" y="2737649"/>
            <a:chExt cx="959520" cy="475327"/>
          </a:xfrm>
        </p:grpSpPr>
        <p:cxnSp>
          <p:nvCxnSpPr>
            <p:cNvPr id="97" name="Gerade Verbindung 96"/>
            <p:cNvCxnSpPr/>
            <p:nvPr/>
          </p:nvCxnSpPr>
          <p:spPr bwMode="auto">
            <a:xfrm>
              <a:off x="2904951" y="2737649"/>
              <a:ext cx="0" cy="950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Gerade Verbindung 97"/>
            <p:cNvCxnSpPr/>
            <p:nvPr/>
          </p:nvCxnSpPr>
          <p:spPr bwMode="auto">
            <a:xfrm>
              <a:off x="2832943" y="2737649"/>
              <a:ext cx="0" cy="950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Gerade Verbindung 98"/>
            <p:cNvCxnSpPr/>
            <p:nvPr/>
          </p:nvCxnSpPr>
          <p:spPr bwMode="auto">
            <a:xfrm flipV="1">
              <a:off x="2360223" y="2868906"/>
              <a:ext cx="504056" cy="1720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66FF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100" name="Gerade Verbindung 99"/>
            <p:cNvCxnSpPr/>
            <p:nvPr/>
          </p:nvCxnSpPr>
          <p:spPr bwMode="auto">
            <a:xfrm>
              <a:off x="2864279" y="2865095"/>
              <a:ext cx="455464" cy="1740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01" name="Gerade Verbindung 100"/>
            <p:cNvCxnSpPr/>
            <p:nvPr/>
          </p:nvCxnSpPr>
          <p:spPr bwMode="auto">
            <a:xfrm flipV="1">
              <a:off x="2699792" y="2868904"/>
              <a:ext cx="165273" cy="34407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66FF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102" name="Gerade Verbindung 101"/>
            <p:cNvCxnSpPr/>
            <p:nvPr/>
          </p:nvCxnSpPr>
          <p:spPr bwMode="auto">
            <a:xfrm flipH="1" flipV="1">
              <a:off x="2865066" y="2862452"/>
              <a:ext cx="183902" cy="3505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66FF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103" name="Gleichschenkliges Dreieck 102"/>
            <p:cNvSpPr/>
            <p:nvPr/>
          </p:nvSpPr>
          <p:spPr>
            <a:xfrm flipV="1">
              <a:off x="2819516" y="2802766"/>
              <a:ext cx="92975" cy="149349"/>
            </a:xfrm>
            <a:prstGeom prst="triangl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itel 1"/>
          <p:cNvSpPr txBox="1">
            <a:spLocks/>
          </p:cNvSpPr>
          <p:nvPr/>
        </p:nvSpPr>
        <p:spPr>
          <a:xfrm>
            <a:off x="50627" y="0"/>
            <a:ext cx="9144000" cy="4046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3 </a:t>
            </a:r>
            <a:r>
              <a:rPr lang="de-DE" sz="2000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Steps</a:t>
            </a:r>
            <a:r>
              <a:rPr lang="de-DE" sz="20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 do design a Sprinkler System</a:t>
            </a:r>
            <a:endParaRPr lang="de-DE" sz="2000" baseline="30000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  <a:cs typeface="Arial" pitchFamily="34" charset="0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7011579" y="1282569"/>
            <a:ext cx="2132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err="1" smtClean="0"/>
              <a:t>Pressure</a:t>
            </a:r>
            <a:r>
              <a:rPr lang="de-DE" sz="1400" i="1" dirty="0" smtClean="0"/>
              <a:t> / Head </a:t>
            </a:r>
            <a:r>
              <a:rPr lang="de-DE" sz="1400" i="1" dirty="0" err="1" smtClean="0"/>
              <a:t>loss</a:t>
            </a:r>
            <a:endParaRPr lang="en-US" sz="1400" i="1" dirty="0"/>
          </a:p>
        </p:txBody>
      </p:sp>
      <p:cxnSp>
        <p:nvCxnSpPr>
          <p:cNvPr id="60" name="Gerade Verbindung 59"/>
          <p:cNvCxnSpPr/>
          <p:nvPr/>
        </p:nvCxnSpPr>
        <p:spPr bwMode="auto">
          <a:xfrm flipV="1">
            <a:off x="896709" y="990600"/>
            <a:ext cx="0" cy="16157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Gerade Verbindung 67"/>
          <p:cNvCxnSpPr/>
          <p:nvPr/>
        </p:nvCxnSpPr>
        <p:spPr bwMode="auto">
          <a:xfrm flipV="1">
            <a:off x="966559" y="990600"/>
            <a:ext cx="0" cy="16157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Gerade Verbindung 72"/>
          <p:cNvCxnSpPr/>
          <p:nvPr/>
        </p:nvCxnSpPr>
        <p:spPr bwMode="auto">
          <a:xfrm>
            <a:off x="777666" y="2612174"/>
            <a:ext cx="1190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uppieren 2"/>
          <p:cNvGrpSpPr/>
          <p:nvPr/>
        </p:nvGrpSpPr>
        <p:grpSpPr>
          <a:xfrm>
            <a:off x="119440" y="4219001"/>
            <a:ext cx="905254" cy="905254"/>
            <a:chOff x="317330" y="4388696"/>
            <a:chExt cx="905254" cy="905254"/>
          </a:xfrm>
        </p:grpSpPr>
        <p:pic>
          <p:nvPicPr>
            <p:cNvPr id="70" name="Picture 4" descr="Fußabdruck Ausmalbild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17330" y="4388696"/>
              <a:ext cx="905254" cy="905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feld 1"/>
            <p:cNvSpPr txBox="1"/>
            <p:nvPr/>
          </p:nvSpPr>
          <p:spPr>
            <a:xfrm>
              <a:off x="486283" y="4742867"/>
              <a:ext cx="701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1</a:t>
              </a:r>
              <a:endParaRPr lang="en-US" sz="1200" dirty="0"/>
            </a:p>
          </p:txBody>
        </p:sp>
      </p:grpSp>
      <p:grpSp>
        <p:nvGrpSpPr>
          <p:cNvPr id="71" name="Gruppieren 70"/>
          <p:cNvGrpSpPr/>
          <p:nvPr/>
        </p:nvGrpSpPr>
        <p:grpSpPr>
          <a:xfrm>
            <a:off x="139503" y="4841323"/>
            <a:ext cx="905254" cy="905254"/>
            <a:chOff x="317330" y="4388696"/>
            <a:chExt cx="905254" cy="905254"/>
          </a:xfrm>
        </p:grpSpPr>
        <p:pic>
          <p:nvPicPr>
            <p:cNvPr id="83" name="Picture 4" descr="Fußabdruck Ausmalbild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17330" y="4388696"/>
              <a:ext cx="905254" cy="905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Textfeld 83"/>
            <p:cNvSpPr txBox="1"/>
            <p:nvPr/>
          </p:nvSpPr>
          <p:spPr>
            <a:xfrm>
              <a:off x="486283" y="4742867"/>
              <a:ext cx="701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2</a:t>
              </a:r>
              <a:endParaRPr lang="en-US" sz="1200" dirty="0"/>
            </a:p>
          </p:txBody>
        </p:sp>
      </p:grpSp>
      <p:grpSp>
        <p:nvGrpSpPr>
          <p:cNvPr id="104" name="Gruppieren 103"/>
          <p:cNvGrpSpPr/>
          <p:nvPr/>
        </p:nvGrpSpPr>
        <p:grpSpPr>
          <a:xfrm>
            <a:off x="126024" y="5391146"/>
            <a:ext cx="905254" cy="905254"/>
            <a:chOff x="317330" y="4388696"/>
            <a:chExt cx="905254" cy="905254"/>
          </a:xfrm>
        </p:grpSpPr>
        <p:pic>
          <p:nvPicPr>
            <p:cNvPr id="105" name="Picture 4" descr="Fußabdruck Ausmalbild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17330" y="4388696"/>
              <a:ext cx="905254" cy="905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Textfeld 105"/>
            <p:cNvSpPr txBox="1"/>
            <p:nvPr/>
          </p:nvSpPr>
          <p:spPr>
            <a:xfrm>
              <a:off x="486283" y="4742867"/>
              <a:ext cx="701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3</a:t>
              </a:r>
              <a:endParaRPr lang="en-US" sz="1200" dirty="0"/>
            </a:p>
          </p:txBody>
        </p:sp>
      </p:grpSp>
      <p:grpSp>
        <p:nvGrpSpPr>
          <p:cNvPr id="111" name="Gruppieren 110"/>
          <p:cNvGrpSpPr/>
          <p:nvPr/>
        </p:nvGrpSpPr>
        <p:grpSpPr>
          <a:xfrm>
            <a:off x="5702176" y="2835513"/>
            <a:ext cx="905254" cy="905254"/>
            <a:chOff x="317330" y="4388696"/>
            <a:chExt cx="905254" cy="905254"/>
          </a:xfrm>
        </p:grpSpPr>
        <p:pic>
          <p:nvPicPr>
            <p:cNvPr id="112" name="Picture 4" descr="Fußabdruck Ausmalbild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17330" y="4388696"/>
              <a:ext cx="905254" cy="905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" name="Textfeld 112"/>
            <p:cNvSpPr txBox="1"/>
            <p:nvPr/>
          </p:nvSpPr>
          <p:spPr>
            <a:xfrm>
              <a:off x="486283" y="4742867"/>
              <a:ext cx="701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3</a:t>
              </a:r>
              <a:endParaRPr lang="en-US" sz="1200" dirty="0"/>
            </a:p>
          </p:txBody>
        </p:sp>
      </p:grpSp>
      <p:grpSp>
        <p:nvGrpSpPr>
          <p:cNvPr id="114" name="Gruppieren 113"/>
          <p:cNvGrpSpPr/>
          <p:nvPr/>
        </p:nvGrpSpPr>
        <p:grpSpPr>
          <a:xfrm>
            <a:off x="161003" y="2887094"/>
            <a:ext cx="905254" cy="905254"/>
            <a:chOff x="317330" y="4388696"/>
            <a:chExt cx="905254" cy="905254"/>
          </a:xfrm>
        </p:grpSpPr>
        <p:pic>
          <p:nvPicPr>
            <p:cNvPr id="115" name="Picture 4" descr="Fußabdruck Ausmalbild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17330" y="4388696"/>
              <a:ext cx="905254" cy="905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" name="Textfeld 115"/>
            <p:cNvSpPr txBox="1"/>
            <p:nvPr/>
          </p:nvSpPr>
          <p:spPr>
            <a:xfrm>
              <a:off x="486283" y="4742867"/>
              <a:ext cx="701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1</a:t>
              </a:r>
              <a:endParaRPr lang="en-US" sz="1200" dirty="0"/>
            </a:p>
          </p:txBody>
        </p:sp>
      </p:grpSp>
      <p:grpSp>
        <p:nvGrpSpPr>
          <p:cNvPr id="117" name="Gruppieren 116"/>
          <p:cNvGrpSpPr/>
          <p:nvPr/>
        </p:nvGrpSpPr>
        <p:grpSpPr>
          <a:xfrm>
            <a:off x="7625162" y="664401"/>
            <a:ext cx="905254" cy="905254"/>
            <a:chOff x="282836" y="4417062"/>
            <a:chExt cx="905254" cy="905254"/>
          </a:xfrm>
        </p:grpSpPr>
        <p:pic>
          <p:nvPicPr>
            <p:cNvPr id="118" name="Picture 4" descr="Fußabdruck Ausmalbild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2836" y="4417062"/>
              <a:ext cx="905254" cy="905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9" name="Textfeld 118"/>
            <p:cNvSpPr txBox="1"/>
            <p:nvPr/>
          </p:nvSpPr>
          <p:spPr>
            <a:xfrm>
              <a:off x="486283" y="4742867"/>
              <a:ext cx="701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2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01853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Water</a:t>
            </a:r>
            <a:r>
              <a:rPr lang="de-DE" sz="20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 Demand</a:t>
            </a:r>
            <a:endParaRPr lang="de-DE" sz="2000" baseline="30000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741" y="430208"/>
            <a:ext cx="57912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555" y="4221088"/>
            <a:ext cx="577738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 bwMode="auto">
          <a:xfrm>
            <a:off x="1403648" y="3789040"/>
            <a:ext cx="5784293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2505075" y="4910261"/>
            <a:ext cx="1485900" cy="1409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180975" y="5430445"/>
            <a:ext cx="122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Q</a:t>
            </a:r>
            <a:r>
              <a:rPr lang="de-DE" baseline="-25000" dirty="0" err="1" smtClean="0">
                <a:solidFill>
                  <a:srgbClr val="FF0000"/>
                </a:solidFill>
              </a:rPr>
              <a:t>sprinkler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214602" y="4793337"/>
            <a:ext cx="2891873" cy="15879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7187941" y="5417927"/>
            <a:ext cx="122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A</a:t>
            </a:r>
            <a:r>
              <a:rPr lang="de-DE" baseline="-25000" dirty="0" err="1" smtClean="0">
                <a:solidFill>
                  <a:srgbClr val="FF0000"/>
                </a:solidFill>
              </a:rPr>
              <a:t>sprinkler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-26695" y="-242010"/>
            <a:ext cx="2741680" cy="905254"/>
            <a:chOff x="-26695" y="-242010"/>
            <a:chExt cx="2741680" cy="905254"/>
          </a:xfrm>
        </p:grpSpPr>
        <p:grpSp>
          <p:nvGrpSpPr>
            <p:cNvPr id="21" name="Gruppieren 20"/>
            <p:cNvGrpSpPr/>
            <p:nvPr/>
          </p:nvGrpSpPr>
          <p:grpSpPr>
            <a:xfrm>
              <a:off x="-26695" y="-242010"/>
              <a:ext cx="772604" cy="905254"/>
              <a:chOff x="317330" y="4388696"/>
              <a:chExt cx="905254" cy="905254"/>
            </a:xfrm>
          </p:grpSpPr>
          <p:pic>
            <p:nvPicPr>
              <p:cNvPr id="31" name="Picture 4" descr="Fußabdruck Ausmalbilder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17330" y="4388696"/>
                <a:ext cx="905254" cy="9052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Textfeld 31"/>
              <p:cNvSpPr txBox="1"/>
              <p:nvPr/>
            </p:nvSpPr>
            <p:spPr>
              <a:xfrm>
                <a:off x="486283" y="4742867"/>
                <a:ext cx="7018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/>
                  <a:t>1</a:t>
                </a:r>
                <a:endParaRPr lang="en-US" sz="800" b="1" dirty="0"/>
              </a:p>
            </p:txBody>
          </p:sp>
        </p:grpSp>
        <p:grpSp>
          <p:nvGrpSpPr>
            <p:cNvPr id="22" name="Gruppieren 21"/>
            <p:cNvGrpSpPr/>
            <p:nvPr/>
          </p:nvGrpSpPr>
          <p:grpSpPr>
            <a:xfrm>
              <a:off x="1942381" y="-242010"/>
              <a:ext cx="772604" cy="905254"/>
              <a:chOff x="317330" y="4388696"/>
              <a:chExt cx="905254" cy="905254"/>
            </a:xfrm>
          </p:grpSpPr>
          <p:pic>
            <p:nvPicPr>
              <p:cNvPr id="29" name="Picture 4" descr="Fußabdruck Ausmalbilder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17330" y="4388696"/>
                <a:ext cx="905254" cy="9052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Textfeld 29"/>
              <p:cNvSpPr txBox="1"/>
              <p:nvPr/>
            </p:nvSpPr>
            <p:spPr>
              <a:xfrm>
                <a:off x="486283" y="4742867"/>
                <a:ext cx="7018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3</a:t>
                </a:r>
                <a:endParaRPr lang="en-US" sz="8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23" name="Gruppieren 22"/>
            <p:cNvGrpSpPr/>
            <p:nvPr/>
          </p:nvGrpSpPr>
          <p:grpSpPr>
            <a:xfrm>
              <a:off x="629664" y="-242010"/>
              <a:ext cx="772604" cy="905254"/>
              <a:chOff x="317330" y="4388696"/>
              <a:chExt cx="905254" cy="905254"/>
            </a:xfrm>
          </p:grpSpPr>
          <p:pic>
            <p:nvPicPr>
              <p:cNvPr id="27" name="Picture 4" descr="Fußabdruck Ausmalbilder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17330" y="4388696"/>
                <a:ext cx="905254" cy="9052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feld 27"/>
              <p:cNvSpPr txBox="1"/>
              <p:nvPr/>
            </p:nvSpPr>
            <p:spPr>
              <a:xfrm>
                <a:off x="486283" y="4742867"/>
                <a:ext cx="7018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2a</a:t>
                </a:r>
                <a:endParaRPr lang="en-US" sz="8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24" name="Gruppieren 23"/>
            <p:cNvGrpSpPr/>
            <p:nvPr/>
          </p:nvGrpSpPr>
          <p:grpSpPr>
            <a:xfrm>
              <a:off x="1286023" y="-242010"/>
              <a:ext cx="772604" cy="905254"/>
              <a:chOff x="317330" y="4388696"/>
              <a:chExt cx="905254" cy="905254"/>
            </a:xfrm>
          </p:grpSpPr>
          <p:pic>
            <p:nvPicPr>
              <p:cNvPr id="25" name="Picture 4" descr="Fußabdruck Ausmalbilder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17330" y="4388696"/>
                <a:ext cx="905254" cy="9052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feld 25"/>
              <p:cNvSpPr txBox="1"/>
              <p:nvPr/>
            </p:nvSpPr>
            <p:spPr>
              <a:xfrm>
                <a:off x="486283" y="4742867"/>
                <a:ext cx="7018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2b</a:t>
                </a:r>
                <a:endParaRPr lang="en-US" sz="8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4388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Friction</a:t>
            </a:r>
            <a:r>
              <a:rPr lang="de-DE" sz="20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 Head Loss</a:t>
            </a:r>
            <a:endParaRPr lang="de-DE" sz="2000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  <a:cs typeface="Arial" pitchFamily="34" charset="0"/>
            </a:endParaRPr>
          </a:p>
        </p:txBody>
      </p:sp>
      <p:grpSp>
        <p:nvGrpSpPr>
          <p:cNvPr id="26" name="Gruppieren 25"/>
          <p:cNvGrpSpPr/>
          <p:nvPr/>
        </p:nvGrpSpPr>
        <p:grpSpPr>
          <a:xfrm>
            <a:off x="0" y="716737"/>
            <a:ext cx="9144000" cy="3539021"/>
            <a:chOff x="-220849" y="634847"/>
            <a:chExt cx="9144000" cy="3539021"/>
          </a:xfrm>
        </p:grpSpPr>
        <p:sp>
          <p:nvSpPr>
            <p:cNvPr id="51" name="Rechteck 50"/>
            <p:cNvSpPr/>
            <p:nvPr/>
          </p:nvSpPr>
          <p:spPr>
            <a:xfrm flipV="1">
              <a:off x="2193020" y="3269920"/>
              <a:ext cx="4005262" cy="8763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4" name="Gerade Verbindung 3"/>
            <p:cNvCxnSpPr/>
            <p:nvPr/>
          </p:nvCxnSpPr>
          <p:spPr>
            <a:xfrm flipV="1">
              <a:off x="2136611" y="3259467"/>
              <a:ext cx="4061361" cy="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hteck 40"/>
            <p:cNvSpPr/>
            <p:nvPr/>
          </p:nvSpPr>
          <p:spPr>
            <a:xfrm>
              <a:off x="2273981" y="1412545"/>
              <a:ext cx="100013" cy="191928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46" name="Rechteck 45"/>
            <p:cNvSpPr/>
            <p:nvPr/>
          </p:nvSpPr>
          <p:spPr>
            <a:xfrm>
              <a:off x="6074457" y="2003095"/>
              <a:ext cx="100012" cy="13001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54" name="Gerade Verbindung 53"/>
            <p:cNvCxnSpPr/>
            <p:nvPr/>
          </p:nvCxnSpPr>
          <p:spPr>
            <a:xfrm flipV="1">
              <a:off x="1721532" y="1436357"/>
              <a:ext cx="409575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/>
          </p:nvCxnSpPr>
          <p:spPr>
            <a:xfrm flipV="1">
              <a:off x="1721532" y="3208007"/>
              <a:ext cx="409575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mit Pfeil 62"/>
            <p:cNvCxnSpPr/>
            <p:nvPr/>
          </p:nvCxnSpPr>
          <p:spPr>
            <a:xfrm flipV="1">
              <a:off x="1919683" y="1436357"/>
              <a:ext cx="0" cy="177165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feld 65"/>
            <p:cNvSpPr txBox="1"/>
            <p:nvPr/>
          </p:nvSpPr>
          <p:spPr>
            <a:xfrm>
              <a:off x="87126" y="1932341"/>
              <a:ext cx="18325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de-DE" dirty="0" smtClean="0"/>
                <a:t>Initial </a:t>
              </a:r>
              <a:r>
                <a:rPr lang="de-DE" dirty="0" err="1" smtClean="0"/>
                <a:t>pressure</a:t>
              </a:r>
              <a:r>
                <a:rPr lang="de-DE" dirty="0" smtClean="0"/>
                <a:t/>
              </a:r>
              <a:br>
                <a:rPr lang="de-DE" dirty="0" smtClean="0"/>
              </a:br>
              <a:r>
                <a:rPr lang="de-DE" dirty="0" err="1" smtClean="0"/>
                <a:t>head</a:t>
              </a:r>
              <a:endParaRPr lang="de-DE" baseline="-25000" dirty="0"/>
            </a:p>
          </p:txBody>
        </p:sp>
        <p:cxnSp>
          <p:nvCxnSpPr>
            <p:cNvPr id="67" name="Gerade Verbindung 66"/>
            <p:cNvCxnSpPr/>
            <p:nvPr/>
          </p:nvCxnSpPr>
          <p:spPr>
            <a:xfrm flipV="1">
              <a:off x="6350682" y="1988807"/>
              <a:ext cx="409575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/>
          </p:nvCxnSpPr>
          <p:spPr>
            <a:xfrm flipV="1">
              <a:off x="6350682" y="3208007"/>
              <a:ext cx="409575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mit Pfeil 69"/>
            <p:cNvCxnSpPr/>
            <p:nvPr/>
          </p:nvCxnSpPr>
          <p:spPr>
            <a:xfrm flipH="1" flipV="1">
              <a:off x="6553088" y="2007859"/>
              <a:ext cx="7143" cy="120967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feld 70"/>
            <p:cNvSpPr txBox="1"/>
            <p:nvPr/>
          </p:nvSpPr>
          <p:spPr>
            <a:xfrm>
              <a:off x="6569845" y="2236457"/>
              <a:ext cx="235330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de-DE" dirty="0" err="1" smtClean="0"/>
                <a:t>Local</a:t>
              </a:r>
              <a:r>
                <a:rPr lang="de-DE" dirty="0" smtClean="0"/>
                <a:t> </a:t>
              </a:r>
              <a:r>
                <a:rPr lang="de-DE" dirty="0" err="1" smtClean="0"/>
                <a:t>pressure</a:t>
              </a:r>
              <a:r>
                <a:rPr lang="de-DE" dirty="0" smtClean="0"/>
                <a:t/>
              </a:r>
              <a:br>
                <a:rPr lang="de-DE" dirty="0" smtClean="0"/>
              </a:br>
              <a:r>
                <a:rPr lang="de-DE" dirty="0" err="1" smtClean="0"/>
                <a:t>head</a:t>
              </a:r>
              <a:endParaRPr lang="de-DE" baseline="-25000" dirty="0"/>
            </a:p>
          </p:txBody>
        </p:sp>
        <p:sp>
          <p:nvSpPr>
            <p:cNvPr id="52" name="Ellipse 51"/>
            <p:cNvSpPr/>
            <p:nvPr/>
          </p:nvSpPr>
          <p:spPr>
            <a:xfrm>
              <a:off x="6085032" y="3257054"/>
              <a:ext cx="256125" cy="90252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" name="Gerade Verbindung 12"/>
            <p:cNvCxnSpPr/>
            <p:nvPr/>
          </p:nvCxnSpPr>
          <p:spPr>
            <a:xfrm flipV="1">
              <a:off x="2100985" y="4160507"/>
              <a:ext cx="4083009" cy="1487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lipse 13"/>
            <p:cNvSpPr/>
            <p:nvPr/>
          </p:nvSpPr>
          <p:spPr>
            <a:xfrm>
              <a:off x="1997757" y="3271342"/>
              <a:ext cx="257607" cy="90252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1" name="Gruppieren 20"/>
            <p:cNvGrpSpPr/>
            <p:nvPr/>
          </p:nvGrpSpPr>
          <p:grpSpPr>
            <a:xfrm>
              <a:off x="6004194" y="3231821"/>
              <a:ext cx="350960" cy="928685"/>
              <a:chOff x="5425662" y="3981453"/>
              <a:chExt cx="350960" cy="911291"/>
            </a:xfrm>
          </p:grpSpPr>
          <p:sp>
            <p:nvSpPr>
              <p:cNvPr id="16" name="Bogen 15"/>
              <p:cNvSpPr/>
              <p:nvPr/>
            </p:nvSpPr>
            <p:spPr>
              <a:xfrm rot="5400000" flipH="1">
                <a:off x="5157617" y="4273739"/>
                <a:ext cx="887050" cy="350960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" name="Bogen 19"/>
              <p:cNvSpPr/>
              <p:nvPr/>
            </p:nvSpPr>
            <p:spPr>
              <a:xfrm rot="5400000">
                <a:off x="5146108" y="4261007"/>
                <a:ext cx="910068" cy="350960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85" name="Gruppieren 84"/>
            <p:cNvGrpSpPr/>
            <p:nvPr/>
          </p:nvGrpSpPr>
          <p:grpSpPr>
            <a:xfrm>
              <a:off x="2278745" y="2255507"/>
              <a:ext cx="3871879" cy="1028700"/>
              <a:chOff x="1457325" y="3228975"/>
              <a:chExt cx="3871879" cy="1028700"/>
            </a:xfrm>
          </p:grpSpPr>
          <p:pic>
            <p:nvPicPr>
              <p:cNvPr id="2050" name="Picture 2" descr="Pressure Gauge, 0-1000 PSI, Bottom Mount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57325" y="3228975"/>
                <a:ext cx="1028700" cy="1028700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Pressure Gauge, 0-1000 PSI, Bottom Mount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300504" y="3228975"/>
                <a:ext cx="1028700" cy="1028700"/>
              </a:xfrm>
              <a:prstGeom prst="rect">
                <a:avLst/>
              </a:prstGeom>
              <a:noFill/>
            </p:spPr>
          </p:pic>
        </p:grpSp>
        <p:grpSp>
          <p:nvGrpSpPr>
            <p:cNvPr id="126" name="Gruppieren 125"/>
            <p:cNvGrpSpPr/>
            <p:nvPr/>
          </p:nvGrpSpPr>
          <p:grpSpPr>
            <a:xfrm>
              <a:off x="2269219" y="769609"/>
              <a:ext cx="3905250" cy="2490787"/>
              <a:chOff x="1447799" y="1743077"/>
              <a:chExt cx="3905250" cy="2490787"/>
            </a:xfrm>
          </p:grpSpPr>
          <p:cxnSp>
            <p:nvCxnSpPr>
              <p:cNvPr id="40" name="Gerade Verbindung 39"/>
              <p:cNvCxnSpPr/>
              <p:nvPr/>
            </p:nvCxnSpPr>
            <p:spPr>
              <a:xfrm flipV="1">
                <a:off x="1552574" y="1743077"/>
                <a:ext cx="0" cy="248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44"/>
              <p:cNvCxnSpPr/>
              <p:nvPr/>
            </p:nvCxnSpPr>
            <p:spPr>
              <a:xfrm flipV="1">
                <a:off x="1447799" y="1743077"/>
                <a:ext cx="0" cy="248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46"/>
              <p:cNvCxnSpPr/>
              <p:nvPr/>
            </p:nvCxnSpPr>
            <p:spPr>
              <a:xfrm flipV="1">
                <a:off x="5353049" y="1747840"/>
                <a:ext cx="0" cy="248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47"/>
              <p:cNvCxnSpPr/>
              <p:nvPr/>
            </p:nvCxnSpPr>
            <p:spPr>
              <a:xfrm flipV="1">
                <a:off x="5248274" y="1747840"/>
                <a:ext cx="0" cy="248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Gerade Verbindung 75"/>
            <p:cNvCxnSpPr/>
            <p:nvPr/>
          </p:nvCxnSpPr>
          <p:spPr>
            <a:xfrm flipV="1">
              <a:off x="2474007" y="1426832"/>
              <a:ext cx="4386262" cy="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feld 80"/>
            <p:cNvSpPr txBox="1"/>
            <p:nvPr/>
          </p:nvSpPr>
          <p:spPr>
            <a:xfrm>
              <a:off x="6213525" y="1807833"/>
              <a:ext cx="712639" cy="3795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sz="2800" baseline="-25000" dirty="0"/>
            </a:p>
          </p:txBody>
        </p:sp>
        <p:cxnSp>
          <p:nvCxnSpPr>
            <p:cNvPr id="82" name="Gerade Verbindung mit Pfeil 81"/>
            <p:cNvCxnSpPr/>
            <p:nvPr/>
          </p:nvCxnSpPr>
          <p:spPr>
            <a:xfrm>
              <a:off x="6547135" y="1436358"/>
              <a:ext cx="0" cy="54054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Pfeil nach rechts 130"/>
            <p:cNvSpPr/>
            <p:nvPr/>
          </p:nvSpPr>
          <p:spPr>
            <a:xfrm>
              <a:off x="1445307" y="3514565"/>
              <a:ext cx="685800" cy="36195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8" name="Gerade Verbindung 37"/>
            <p:cNvCxnSpPr/>
            <p:nvPr/>
          </p:nvCxnSpPr>
          <p:spPr>
            <a:xfrm flipV="1">
              <a:off x="6407919" y="4141790"/>
              <a:ext cx="409575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mit Pfeil 38"/>
            <p:cNvCxnSpPr/>
            <p:nvPr/>
          </p:nvCxnSpPr>
          <p:spPr>
            <a:xfrm>
              <a:off x="6569844" y="3208007"/>
              <a:ext cx="1" cy="92902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feld 55"/>
            <p:cNvSpPr txBox="1"/>
            <p:nvPr/>
          </p:nvSpPr>
          <p:spPr>
            <a:xfrm>
              <a:off x="6569845" y="3497724"/>
              <a:ext cx="16891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de-DE" dirty="0" smtClean="0"/>
                <a:t>Diameter (D)</a:t>
              </a:r>
              <a:endParaRPr lang="de-DE" baseline="-25000" dirty="0"/>
            </a:p>
          </p:txBody>
        </p:sp>
        <p:cxnSp>
          <p:nvCxnSpPr>
            <p:cNvPr id="72" name="Gerade Verbindung mit Pfeil 71"/>
            <p:cNvCxnSpPr/>
            <p:nvPr/>
          </p:nvCxnSpPr>
          <p:spPr>
            <a:xfrm>
              <a:off x="2373994" y="996425"/>
              <a:ext cx="3683720" cy="2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feld 83"/>
            <p:cNvSpPr txBox="1"/>
            <p:nvPr/>
          </p:nvSpPr>
          <p:spPr>
            <a:xfrm>
              <a:off x="3599793" y="634847"/>
              <a:ext cx="134540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err="1" smtClean="0"/>
                <a:t>Length</a:t>
              </a:r>
              <a:r>
                <a:rPr lang="de-DE" dirty="0" smtClean="0"/>
                <a:t> (L)</a:t>
              </a:r>
              <a:endParaRPr lang="de-DE" baseline="-25000" dirty="0"/>
            </a:p>
          </p:txBody>
        </p:sp>
        <p:grpSp>
          <p:nvGrpSpPr>
            <p:cNvPr id="108" name="Gruppieren 107"/>
            <p:cNvGrpSpPr/>
            <p:nvPr/>
          </p:nvGrpSpPr>
          <p:grpSpPr>
            <a:xfrm>
              <a:off x="2383521" y="3263570"/>
              <a:ext cx="3674270" cy="64293"/>
              <a:chOff x="1562101" y="4237038"/>
              <a:chExt cx="3674270" cy="64293"/>
            </a:xfrm>
          </p:grpSpPr>
          <p:grpSp>
            <p:nvGrpSpPr>
              <p:cNvPr id="107" name="Gruppieren 106"/>
              <p:cNvGrpSpPr/>
              <p:nvPr/>
            </p:nvGrpSpPr>
            <p:grpSpPr>
              <a:xfrm>
                <a:off x="1562101" y="4238625"/>
                <a:ext cx="2693194" cy="62706"/>
                <a:chOff x="1562101" y="4238625"/>
                <a:chExt cx="2693194" cy="62706"/>
              </a:xfrm>
            </p:grpSpPr>
            <p:grpSp>
              <p:nvGrpSpPr>
                <p:cNvPr id="95" name="Gruppieren 94"/>
                <p:cNvGrpSpPr/>
                <p:nvPr/>
              </p:nvGrpSpPr>
              <p:grpSpPr>
                <a:xfrm>
                  <a:off x="1562101" y="4238625"/>
                  <a:ext cx="1331120" cy="62706"/>
                  <a:chOff x="1562101" y="4238625"/>
                  <a:chExt cx="1331120" cy="62706"/>
                </a:xfrm>
              </p:grpSpPr>
              <p:sp>
                <p:nvSpPr>
                  <p:cNvPr id="89" name="Freihandform 88"/>
                  <p:cNvSpPr/>
                  <p:nvPr/>
                </p:nvSpPr>
                <p:spPr>
                  <a:xfrm>
                    <a:off x="1562101" y="4239419"/>
                    <a:ext cx="323850" cy="49212"/>
                  </a:xfrm>
                  <a:custGeom>
                    <a:avLst/>
                    <a:gdLst>
                      <a:gd name="connsiteX0" fmla="*/ 0 w 1133475"/>
                      <a:gd name="connsiteY0" fmla="*/ 1587 h 58210"/>
                      <a:gd name="connsiteX1" fmla="*/ 14288 w 1133475"/>
                      <a:gd name="connsiteY1" fmla="*/ 6350 h 58210"/>
                      <a:gd name="connsiteX2" fmla="*/ 19050 w 1133475"/>
                      <a:gd name="connsiteY2" fmla="*/ 20637 h 58210"/>
                      <a:gd name="connsiteX3" fmla="*/ 38100 w 1133475"/>
                      <a:gd name="connsiteY3" fmla="*/ 25400 h 58210"/>
                      <a:gd name="connsiteX4" fmla="*/ 85725 w 1133475"/>
                      <a:gd name="connsiteY4" fmla="*/ 20637 h 58210"/>
                      <a:gd name="connsiteX5" fmla="*/ 100013 w 1133475"/>
                      <a:gd name="connsiteY5" fmla="*/ 11112 h 58210"/>
                      <a:gd name="connsiteX6" fmla="*/ 128588 w 1133475"/>
                      <a:gd name="connsiteY6" fmla="*/ 1587 h 58210"/>
                      <a:gd name="connsiteX7" fmla="*/ 157163 w 1133475"/>
                      <a:gd name="connsiteY7" fmla="*/ 11112 h 58210"/>
                      <a:gd name="connsiteX8" fmla="*/ 171450 w 1133475"/>
                      <a:gd name="connsiteY8" fmla="*/ 15875 h 58210"/>
                      <a:gd name="connsiteX9" fmla="*/ 209550 w 1133475"/>
                      <a:gd name="connsiteY9" fmla="*/ 25400 h 58210"/>
                      <a:gd name="connsiteX10" fmla="*/ 252413 w 1133475"/>
                      <a:gd name="connsiteY10" fmla="*/ 20637 h 58210"/>
                      <a:gd name="connsiteX11" fmla="*/ 266700 w 1133475"/>
                      <a:gd name="connsiteY11" fmla="*/ 15875 h 58210"/>
                      <a:gd name="connsiteX12" fmla="*/ 304800 w 1133475"/>
                      <a:gd name="connsiteY12" fmla="*/ 25400 h 58210"/>
                      <a:gd name="connsiteX13" fmla="*/ 342900 w 1133475"/>
                      <a:gd name="connsiteY13" fmla="*/ 20637 h 58210"/>
                      <a:gd name="connsiteX14" fmla="*/ 371475 w 1133475"/>
                      <a:gd name="connsiteY14" fmla="*/ 11112 h 58210"/>
                      <a:gd name="connsiteX15" fmla="*/ 409575 w 1133475"/>
                      <a:gd name="connsiteY15" fmla="*/ 6350 h 58210"/>
                      <a:gd name="connsiteX16" fmla="*/ 423863 w 1133475"/>
                      <a:gd name="connsiteY16" fmla="*/ 1587 h 58210"/>
                      <a:gd name="connsiteX17" fmla="*/ 457200 w 1133475"/>
                      <a:gd name="connsiteY17" fmla="*/ 11112 h 58210"/>
                      <a:gd name="connsiteX18" fmla="*/ 657225 w 1133475"/>
                      <a:gd name="connsiteY18" fmla="*/ 15875 h 58210"/>
                      <a:gd name="connsiteX19" fmla="*/ 771525 w 1133475"/>
                      <a:gd name="connsiteY19" fmla="*/ 25400 h 58210"/>
                      <a:gd name="connsiteX20" fmla="*/ 800100 w 1133475"/>
                      <a:gd name="connsiteY20" fmla="*/ 15875 h 58210"/>
                      <a:gd name="connsiteX21" fmla="*/ 814388 w 1133475"/>
                      <a:gd name="connsiteY21" fmla="*/ 1587 h 58210"/>
                      <a:gd name="connsiteX22" fmla="*/ 828675 w 1133475"/>
                      <a:gd name="connsiteY22" fmla="*/ 6350 h 58210"/>
                      <a:gd name="connsiteX23" fmla="*/ 847725 w 1133475"/>
                      <a:gd name="connsiteY23" fmla="*/ 11112 h 58210"/>
                      <a:gd name="connsiteX24" fmla="*/ 876300 w 1133475"/>
                      <a:gd name="connsiteY24" fmla="*/ 20637 h 58210"/>
                      <a:gd name="connsiteX25" fmla="*/ 976313 w 1133475"/>
                      <a:gd name="connsiteY25" fmla="*/ 15875 h 58210"/>
                      <a:gd name="connsiteX26" fmla="*/ 1004888 w 1133475"/>
                      <a:gd name="connsiteY26" fmla="*/ 25400 h 58210"/>
                      <a:gd name="connsiteX27" fmla="*/ 1019175 w 1133475"/>
                      <a:gd name="connsiteY27" fmla="*/ 20637 h 58210"/>
                      <a:gd name="connsiteX28" fmla="*/ 1047750 w 1133475"/>
                      <a:gd name="connsiteY28" fmla="*/ 15875 h 58210"/>
                      <a:gd name="connsiteX29" fmla="*/ 1062038 w 1133475"/>
                      <a:gd name="connsiteY29" fmla="*/ 6350 h 58210"/>
                      <a:gd name="connsiteX30" fmla="*/ 1133475 w 1133475"/>
                      <a:gd name="connsiteY30" fmla="*/ 15875 h 58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133475" h="58210">
                        <a:moveTo>
                          <a:pt x="0" y="1587"/>
                        </a:moveTo>
                        <a:cubicBezTo>
                          <a:pt x="4763" y="3175"/>
                          <a:pt x="10738" y="2800"/>
                          <a:pt x="14288" y="6350"/>
                        </a:cubicBezTo>
                        <a:cubicBezTo>
                          <a:pt x="17838" y="9900"/>
                          <a:pt x="15130" y="17501"/>
                          <a:pt x="19050" y="20637"/>
                        </a:cubicBezTo>
                        <a:cubicBezTo>
                          <a:pt x="24161" y="24726"/>
                          <a:pt x="31750" y="23812"/>
                          <a:pt x="38100" y="25400"/>
                        </a:cubicBezTo>
                        <a:cubicBezTo>
                          <a:pt x="53975" y="23812"/>
                          <a:pt x="70179" y="24225"/>
                          <a:pt x="85725" y="20637"/>
                        </a:cubicBezTo>
                        <a:cubicBezTo>
                          <a:pt x="91302" y="19350"/>
                          <a:pt x="94782" y="13437"/>
                          <a:pt x="100013" y="11112"/>
                        </a:cubicBezTo>
                        <a:cubicBezTo>
                          <a:pt x="109188" y="7034"/>
                          <a:pt x="128588" y="1587"/>
                          <a:pt x="128588" y="1587"/>
                        </a:cubicBezTo>
                        <a:lnTo>
                          <a:pt x="157163" y="11112"/>
                        </a:lnTo>
                        <a:cubicBezTo>
                          <a:pt x="161925" y="12700"/>
                          <a:pt x="166580" y="14657"/>
                          <a:pt x="171450" y="15875"/>
                        </a:cubicBezTo>
                        <a:lnTo>
                          <a:pt x="209550" y="25400"/>
                        </a:lnTo>
                        <a:cubicBezTo>
                          <a:pt x="223838" y="23812"/>
                          <a:pt x="238233" y="23000"/>
                          <a:pt x="252413" y="20637"/>
                        </a:cubicBezTo>
                        <a:cubicBezTo>
                          <a:pt x="257365" y="19812"/>
                          <a:pt x="261680" y="15875"/>
                          <a:pt x="266700" y="15875"/>
                        </a:cubicBezTo>
                        <a:cubicBezTo>
                          <a:pt x="278199" y="15875"/>
                          <a:pt x="293523" y="21640"/>
                          <a:pt x="304800" y="25400"/>
                        </a:cubicBezTo>
                        <a:cubicBezTo>
                          <a:pt x="317500" y="23812"/>
                          <a:pt x="330385" y="23319"/>
                          <a:pt x="342900" y="20637"/>
                        </a:cubicBezTo>
                        <a:cubicBezTo>
                          <a:pt x="352717" y="18533"/>
                          <a:pt x="361512" y="12357"/>
                          <a:pt x="371475" y="11112"/>
                        </a:cubicBezTo>
                        <a:lnTo>
                          <a:pt x="409575" y="6350"/>
                        </a:lnTo>
                        <a:cubicBezTo>
                          <a:pt x="414338" y="4762"/>
                          <a:pt x="418843" y="1587"/>
                          <a:pt x="423863" y="1587"/>
                        </a:cubicBezTo>
                        <a:cubicBezTo>
                          <a:pt x="486921" y="1587"/>
                          <a:pt x="406687" y="8867"/>
                          <a:pt x="457200" y="11112"/>
                        </a:cubicBezTo>
                        <a:cubicBezTo>
                          <a:pt x="523828" y="14073"/>
                          <a:pt x="590550" y="14287"/>
                          <a:pt x="657225" y="15875"/>
                        </a:cubicBezTo>
                        <a:cubicBezTo>
                          <a:pt x="685449" y="58210"/>
                          <a:pt x="665274" y="36784"/>
                          <a:pt x="771525" y="25400"/>
                        </a:cubicBezTo>
                        <a:cubicBezTo>
                          <a:pt x="781508" y="24330"/>
                          <a:pt x="800100" y="15875"/>
                          <a:pt x="800100" y="15875"/>
                        </a:cubicBezTo>
                        <a:cubicBezTo>
                          <a:pt x="804863" y="11112"/>
                          <a:pt x="807998" y="3717"/>
                          <a:pt x="814388" y="1587"/>
                        </a:cubicBezTo>
                        <a:cubicBezTo>
                          <a:pt x="819150" y="0"/>
                          <a:pt x="823848" y="4971"/>
                          <a:pt x="828675" y="6350"/>
                        </a:cubicBezTo>
                        <a:cubicBezTo>
                          <a:pt x="834969" y="8148"/>
                          <a:pt x="841456" y="9231"/>
                          <a:pt x="847725" y="11112"/>
                        </a:cubicBezTo>
                        <a:cubicBezTo>
                          <a:pt x="857342" y="13997"/>
                          <a:pt x="876300" y="20637"/>
                          <a:pt x="876300" y="20637"/>
                        </a:cubicBezTo>
                        <a:cubicBezTo>
                          <a:pt x="909638" y="19050"/>
                          <a:pt x="942960" y="14640"/>
                          <a:pt x="976313" y="15875"/>
                        </a:cubicBezTo>
                        <a:cubicBezTo>
                          <a:pt x="986346" y="16247"/>
                          <a:pt x="1004888" y="25400"/>
                          <a:pt x="1004888" y="25400"/>
                        </a:cubicBezTo>
                        <a:cubicBezTo>
                          <a:pt x="1009650" y="23812"/>
                          <a:pt x="1014275" y="21726"/>
                          <a:pt x="1019175" y="20637"/>
                        </a:cubicBezTo>
                        <a:cubicBezTo>
                          <a:pt x="1028601" y="18542"/>
                          <a:pt x="1038589" y="18928"/>
                          <a:pt x="1047750" y="15875"/>
                        </a:cubicBezTo>
                        <a:cubicBezTo>
                          <a:pt x="1053180" y="14065"/>
                          <a:pt x="1057275" y="9525"/>
                          <a:pt x="1062038" y="6350"/>
                        </a:cubicBezTo>
                        <a:cubicBezTo>
                          <a:pt x="1127489" y="11384"/>
                          <a:pt x="1105437" y="1855"/>
                          <a:pt x="1133475" y="15875"/>
                        </a:cubicBezTo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90" name="Freihandform 89"/>
                  <p:cNvSpPr/>
                  <p:nvPr/>
                </p:nvSpPr>
                <p:spPr>
                  <a:xfrm>
                    <a:off x="1907383" y="4241800"/>
                    <a:ext cx="323850" cy="49212"/>
                  </a:xfrm>
                  <a:custGeom>
                    <a:avLst/>
                    <a:gdLst>
                      <a:gd name="connsiteX0" fmla="*/ 0 w 1133475"/>
                      <a:gd name="connsiteY0" fmla="*/ 1587 h 58210"/>
                      <a:gd name="connsiteX1" fmla="*/ 14288 w 1133475"/>
                      <a:gd name="connsiteY1" fmla="*/ 6350 h 58210"/>
                      <a:gd name="connsiteX2" fmla="*/ 19050 w 1133475"/>
                      <a:gd name="connsiteY2" fmla="*/ 20637 h 58210"/>
                      <a:gd name="connsiteX3" fmla="*/ 38100 w 1133475"/>
                      <a:gd name="connsiteY3" fmla="*/ 25400 h 58210"/>
                      <a:gd name="connsiteX4" fmla="*/ 85725 w 1133475"/>
                      <a:gd name="connsiteY4" fmla="*/ 20637 h 58210"/>
                      <a:gd name="connsiteX5" fmla="*/ 100013 w 1133475"/>
                      <a:gd name="connsiteY5" fmla="*/ 11112 h 58210"/>
                      <a:gd name="connsiteX6" fmla="*/ 128588 w 1133475"/>
                      <a:gd name="connsiteY6" fmla="*/ 1587 h 58210"/>
                      <a:gd name="connsiteX7" fmla="*/ 157163 w 1133475"/>
                      <a:gd name="connsiteY7" fmla="*/ 11112 h 58210"/>
                      <a:gd name="connsiteX8" fmla="*/ 171450 w 1133475"/>
                      <a:gd name="connsiteY8" fmla="*/ 15875 h 58210"/>
                      <a:gd name="connsiteX9" fmla="*/ 209550 w 1133475"/>
                      <a:gd name="connsiteY9" fmla="*/ 25400 h 58210"/>
                      <a:gd name="connsiteX10" fmla="*/ 252413 w 1133475"/>
                      <a:gd name="connsiteY10" fmla="*/ 20637 h 58210"/>
                      <a:gd name="connsiteX11" fmla="*/ 266700 w 1133475"/>
                      <a:gd name="connsiteY11" fmla="*/ 15875 h 58210"/>
                      <a:gd name="connsiteX12" fmla="*/ 304800 w 1133475"/>
                      <a:gd name="connsiteY12" fmla="*/ 25400 h 58210"/>
                      <a:gd name="connsiteX13" fmla="*/ 342900 w 1133475"/>
                      <a:gd name="connsiteY13" fmla="*/ 20637 h 58210"/>
                      <a:gd name="connsiteX14" fmla="*/ 371475 w 1133475"/>
                      <a:gd name="connsiteY14" fmla="*/ 11112 h 58210"/>
                      <a:gd name="connsiteX15" fmla="*/ 409575 w 1133475"/>
                      <a:gd name="connsiteY15" fmla="*/ 6350 h 58210"/>
                      <a:gd name="connsiteX16" fmla="*/ 423863 w 1133475"/>
                      <a:gd name="connsiteY16" fmla="*/ 1587 h 58210"/>
                      <a:gd name="connsiteX17" fmla="*/ 457200 w 1133475"/>
                      <a:gd name="connsiteY17" fmla="*/ 11112 h 58210"/>
                      <a:gd name="connsiteX18" fmla="*/ 657225 w 1133475"/>
                      <a:gd name="connsiteY18" fmla="*/ 15875 h 58210"/>
                      <a:gd name="connsiteX19" fmla="*/ 771525 w 1133475"/>
                      <a:gd name="connsiteY19" fmla="*/ 25400 h 58210"/>
                      <a:gd name="connsiteX20" fmla="*/ 800100 w 1133475"/>
                      <a:gd name="connsiteY20" fmla="*/ 15875 h 58210"/>
                      <a:gd name="connsiteX21" fmla="*/ 814388 w 1133475"/>
                      <a:gd name="connsiteY21" fmla="*/ 1587 h 58210"/>
                      <a:gd name="connsiteX22" fmla="*/ 828675 w 1133475"/>
                      <a:gd name="connsiteY22" fmla="*/ 6350 h 58210"/>
                      <a:gd name="connsiteX23" fmla="*/ 847725 w 1133475"/>
                      <a:gd name="connsiteY23" fmla="*/ 11112 h 58210"/>
                      <a:gd name="connsiteX24" fmla="*/ 876300 w 1133475"/>
                      <a:gd name="connsiteY24" fmla="*/ 20637 h 58210"/>
                      <a:gd name="connsiteX25" fmla="*/ 976313 w 1133475"/>
                      <a:gd name="connsiteY25" fmla="*/ 15875 h 58210"/>
                      <a:gd name="connsiteX26" fmla="*/ 1004888 w 1133475"/>
                      <a:gd name="connsiteY26" fmla="*/ 25400 h 58210"/>
                      <a:gd name="connsiteX27" fmla="*/ 1019175 w 1133475"/>
                      <a:gd name="connsiteY27" fmla="*/ 20637 h 58210"/>
                      <a:gd name="connsiteX28" fmla="*/ 1047750 w 1133475"/>
                      <a:gd name="connsiteY28" fmla="*/ 15875 h 58210"/>
                      <a:gd name="connsiteX29" fmla="*/ 1062038 w 1133475"/>
                      <a:gd name="connsiteY29" fmla="*/ 6350 h 58210"/>
                      <a:gd name="connsiteX30" fmla="*/ 1133475 w 1133475"/>
                      <a:gd name="connsiteY30" fmla="*/ 15875 h 58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133475" h="58210">
                        <a:moveTo>
                          <a:pt x="0" y="1587"/>
                        </a:moveTo>
                        <a:cubicBezTo>
                          <a:pt x="4763" y="3175"/>
                          <a:pt x="10738" y="2800"/>
                          <a:pt x="14288" y="6350"/>
                        </a:cubicBezTo>
                        <a:cubicBezTo>
                          <a:pt x="17838" y="9900"/>
                          <a:pt x="15130" y="17501"/>
                          <a:pt x="19050" y="20637"/>
                        </a:cubicBezTo>
                        <a:cubicBezTo>
                          <a:pt x="24161" y="24726"/>
                          <a:pt x="31750" y="23812"/>
                          <a:pt x="38100" y="25400"/>
                        </a:cubicBezTo>
                        <a:cubicBezTo>
                          <a:pt x="53975" y="23812"/>
                          <a:pt x="70179" y="24225"/>
                          <a:pt x="85725" y="20637"/>
                        </a:cubicBezTo>
                        <a:cubicBezTo>
                          <a:pt x="91302" y="19350"/>
                          <a:pt x="94782" y="13437"/>
                          <a:pt x="100013" y="11112"/>
                        </a:cubicBezTo>
                        <a:cubicBezTo>
                          <a:pt x="109188" y="7034"/>
                          <a:pt x="128588" y="1587"/>
                          <a:pt x="128588" y="1587"/>
                        </a:cubicBezTo>
                        <a:lnTo>
                          <a:pt x="157163" y="11112"/>
                        </a:lnTo>
                        <a:cubicBezTo>
                          <a:pt x="161925" y="12700"/>
                          <a:pt x="166580" y="14657"/>
                          <a:pt x="171450" y="15875"/>
                        </a:cubicBezTo>
                        <a:lnTo>
                          <a:pt x="209550" y="25400"/>
                        </a:lnTo>
                        <a:cubicBezTo>
                          <a:pt x="223838" y="23812"/>
                          <a:pt x="238233" y="23000"/>
                          <a:pt x="252413" y="20637"/>
                        </a:cubicBezTo>
                        <a:cubicBezTo>
                          <a:pt x="257365" y="19812"/>
                          <a:pt x="261680" y="15875"/>
                          <a:pt x="266700" y="15875"/>
                        </a:cubicBezTo>
                        <a:cubicBezTo>
                          <a:pt x="278199" y="15875"/>
                          <a:pt x="293523" y="21640"/>
                          <a:pt x="304800" y="25400"/>
                        </a:cubicBezTo>
                        <a:cubicBezTo>
                          <a:pt x="317500" y="23812"/>
                          <a:pt x="330385" y="23319"/>
                          <a:pt x="342900" y="20637"/>
                        </a:cubicBezTo>
                        <a:cubicBezTo>
                          <a:pt x="352717" y="18533"/>
                          <a:pt x="361512" y="12357"/>
                          <a:pt x="371475" y="11112"/>
                        </a:cubicBezTo>
                        <a:lnTo>
                          <a:pt x="409575" y="6350"/>
                        </a:lnTo>
                        <a:cubicBezTo>
                          <a:pt x="414338" y="4762"/>
                          <a:pt x="418843" y="1587"/>
                          <a:pt x="423863" y="1587"/>
                        </a:cubicBezTo>
                        <a:cubicBezTo>
                          <a:pt x="486921" y="1587"/>
                          <a:pt x="406687" y="8867"/>
                          <a:pt x="457200" y="11112"/>
                        </a:cubicBezTo>
                        <a:cubicBezTo>
                          <a:pt x="523828" y="14073"/>
                          <a:pt x="590550" y="14287"/>
                          <a:pt x="657225" y="15875"/>
                        </a:cubicBezTo>
                        <a:cubicBezTo>
                          <a:pt x="685449" y="58210"/>
                          <a:pt x="665274" y="36784"/>
                          <a:pt x="771525" y="25400"/>
                        </a:cubicBezTo>
                        <a:cubicBezTo>
                          <a:pt x="781508" y="24330"/>
                          <a:pt x="800100" y="15875"/>
                          <a:pt x="800100" y="15875"/>
                        </a:cubicBezTo>
                        <a:cubicBezTo>
                          <a:pt x="804863" y="11112"/>
                          <a:pt x="807998" y="3717"/>
                          <a:pt x="814388" y="1587"/>
                        </a:cubicBezTo>
                        <a:cubicBezTo>
                          <a:pt x="819150" y="0"/>
                          <a:pt x="823848" y="4971"/>
                          <a:pt x="828675" y="6350"/>
                        </a:cubicBezTo>
                        <a:cubicBezTo>
                          <a:pt x="834969" y="8148"/>
                          <a:pt x="841456" y="9231"/>
                          <a:pt x="847725" y="11112"/>
                        </a:cubicBezTo>
                        <a:cubicBezTo>
                          <a:pt x="857342" y="13997"/>
                          <a:pt x="876300" y="20637"/>
                          <a:pt x="876300" y="20637"/>
                        </a:cubicBezTo>
                        <a:cubicBezTo>
                          <a:pt x="909638" y="19050"/>
                          <a:pt x="942960" y="14640"/>
                          <a:pt x="976313" y="15875"/>
                        </a:cubicBezTo>
                        <a:cubicBezTo>
                          <a:pt x="986346" y="16247"/>
                          <a:pt x="1004888" y="25400"/>
                          <a:pt x="1004888" y="25400"/>
                        </a:cubicBezTo>
                        <a:cubicBezTo>
                          <a:pt x="1009650" y="23812"/>
                          <a:pt x="1014275" y="21726"/>
                          <a:pt x="1019175" y="20637"/>
                        </a:cubicBezTo>
                        <a:cubicBezTo>
                          <a:pt x="1028601" y="18542"/>
                          <a:pt x="1038589" y="18928"/>
                          <a:pt x="1047750" y="15875"/>
                        </a:cubicBezTo>
                        <a:cubicBezTo>
                          <a:pt x="1053180" y="14065"/>
                          <a:pt x="1057275" y="9525"/>
                          <a:pt x="1062038" y="6350"/>
                        </a:cubicBezTo>
                        <a:cubicBezTo>
                          <a:pt x="1127489" y="11384"/>
                          <a:pt x="1105437" y="1855"/>
                          <a:pt x="1133475" y="15875"/>
                        </a:cubicBezTo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93" name="Freihandform 92"/>
                  <p:cNvSpPr/>
                  <p:nvPr/>
                </p:nvSpPr>
                <p:spPr>
                  <a:xfrm>
                    <a:off x="2235995" y="4241801"/>
                    <a:ext cx="323850" cy="49212"/>
                  </a:xfrm>
                  <a:custGeom>
                    <a:avLst/>
                    <a:gdLst>
                      <a:gd name="connsiteX0" fmla="*/ 0 w 1133475"/>
                      <a:gd name="connsiteY0" fmla="*/ 1587 h 58210"/>
                      <a:gd name="connsiteX1" fmla="*/ 14288 w 1133475"/>
                      <a:gd name="connsiteY1" fmla="*/ 6350 h 58210"/>
                      <a:gd name="connsiteX2" fmla="*/ 19050 w 1133475"/>
                      <a:gd name="connsiteY2" fmla="*/ 20637 h 58210"/>
                      <a:gd name="connsiteX3" fmla="*/ 38100 w 1133475"/>
                      <a:gd name="connsiteY3" fmla="*/ 25400 h 58210"/>
                      <a:gd name="connsiteX4" fmla="*/ 85725 w 1133475"/>
                      <a:gd name="connsiteY4" fmla="*/ 20637 h 58210"/>
                      <a:gd name="connsiteX5" fmla="*/ 100013 w 1133475"/>
                      <a:gd name="connsiteY5" fmla="*/ 11112 h 58210"/>
                      <a:gd name="connsiteX6" fmla="*/ 128588 w 1133475"/>
                      <a:gd name="connsiteY6" fmla="*/ 1587 h 58210"/>
                      <a:gd name="connsiteX7" fmla="*/ 157163 w 1133475"/>
                      <a:gd name="connsiteY7" fmla="*/ 11112 h 58210"/>
                      <a:gd name="connsiteX8" fmla="*/ 171450 w 1133475"/>
                      <a:gd name="connsiteY8" fmla="*/ 15875 h 58210"/>
                      <a:gd name="connsiteX9" fmla="*/ 209550 w 1133475"/>
                      <a:gd name="connsiteY9" fmla="*/ 25400 h 58210"/>
                      <a:gd name="connsiteX10" fmla="*/ 252413 w 1133475"/>
                      <a:gd name="connsiteY10" fmla="*/ 20637 h 58210"/>
                      <a:gd name="connsiteX11" fmla="*/ 266700 w 1133475"/>
                      <a:gd name="connsiteY11" fmla="*/ 15875 h 58210"/>
                      <a:gd name="connsiteX12" fmla="*/ 304800 w 1133475"/>
                      <a:gd name="connsiteY12" fmla="*/ 25400 h 58210"/>
                      <a:gd name="connsiteX13" fmla="*/ 342900 w 1133475"/>
                      <a:gd name="connsiteY13" fmla="*/ 20637 h 58210"/>
                      <a:gd name="connsiteX14" fmla="*/ 371475 w 1133475"/>
                      <a:gd name="connsiteY14" fmla="*/ 11112 h 58210"/>
                      <a:gd name="connsiteX15" fmla="*/ 409575 w 1133475"/>
                      <a:gd name="connsiteY15" fmla="*/ 6350 h 58210"/>
                      <a:gd name="connsiteX16" fmla="*/ 423863 w 1133475"/>
                      <a:gd name="connsiteY16" fmla="*/ 1587 h 58210"/>
                      <a:gd name="connsiteX17" fmla="*/ 457200 w 1133475"/>
                      <a:gd name="connsiteY17" fmla="*/ 11112 h 58210"/>
                      <a:gd name="connsiteX18" fmla="*/ 657225 w 1133475"/>
                      <a:gd name="connsiteY18" fmla="*/ 15875 h 58210"/>
                      <a:gd name="connsiteX19" fmla="*/ 771525 w 1133475"/>
                      <a:gd name="connsiteY19" fmla="*/ 25400 h 58210"/>
                      <a:gd name="connsiteX20" fmla="*/ 800100 w 1133475"/>
                      <a:gd name="connsiteY20" fmla="*/ 15875 h 58210"/>
                      <a:gd name="connsiteX21" fmla="*/ 814388 w 1133475"/>
                      <a:gd name="connsiteY21" fmla="*/ 1587 h 58210"/>
                      <a:gd name="connsiteX22" fmla="*/ 828675 w 1133475"/>
                      <a:gd name="connsiteY22" fmla="*/ 6350 h 58210"/>
                      <a:gd name="connsiteX23" fmla="*/ 847725 w 1133475"/>
                      <a:gd name="connsiteY23" fmla="*/ 11112 h 58210"/>
                      <a:gd name="connsiteX24" fmla="*/ 876300 w 1133475"/>
                      <a:gd name="connsiteY24" fmla="*/ 20637 h 58210"/>
                      <a:gd name="connsiteX25" fmla="*/ 976313 w 1133475"/>
                      <a:gd name="connsiteY25" fmla="*/ 15875 h 58210"/>
                      <a:gd name="connsiteX26" fmla="*/ 1004888 w 1133475"/>
                      <a:gd name="connsiteY26" fmla="*/ 25400 h 58210"/>
                      <a:gd name="connsiteX27" fmla="*/ 1019175 w 1133475"/>
                      <a:gd name="connsiteY27" fmla="*/ 20637 h 58210"/>
                      <a:gd name="connsiteX28" fmla="*/ 1047750 w 1133475"/>
                      <a:gd name="connsiteY28" fmla="*/ 15875 h 58210"/>
                      <a:gd name="connsiteX29" fmla="*/ 1062038 w 1133475"/>
                      <a:gd name="connsiteY29" fmla="*/ 6350 h 58210"/>
                      <a:gd name="connsiteX30" fmla="*/ 1133475 w 1133475"/>
                      <a:gd name="connsiteY30" fmla="*/ 15875 h 58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133475" h="58210">
                        <a:moveTo>
                          <a:pt x="0" y="1587"/>
                        </a:moveTo>
                        <a:cubicBezTo>
                          <a:pt x="4763" y="3175"/>
                          <a:pt x="10738" y="2800"/>
                          <a:pt x="14288" y="6350"/>
                        </a:cubicBezTo>
                        <a:cubicBezTo>
                          <a:pt x="17838" y="9900"/>
                          <a:pt x="15130" y="17501"/>
                          <a:pt x="19050" y="20637"/>
                        </a:cubicBezTo>
                        <a:cubicBezTo>
                          <a:pt x="24161" y="24726"/>
                          <a:pt x="31750" y="23812"/>
                          <a:pt x="38100" y="25400"/>
                        </a:cubicBezTo>
                        <a:cubicBezTo>
                          <a:pt x="53975" y="23812"/>
                          <a:pt x="70179" y="24225"/>
                          <a:pt x="85725" y="20637"/>
                        </a:cubicBezTo>
                        <a:cubicBezTo>
                          <a:pt x="91302" y="19350"/>
                          <a:pt x="94782" y="13437"/>
                          <a:pt x="100013" y="11112"/>
                        </a:cubicBezTo>
                        <a:cubicBezTo>
                          <a:pt x="109188" y="7034"/>
                          <a:pt x="128588" y="1587"/>
                          <a:pt x="128588" y="1587"/>
                        </a:cubicBezTo>
                        <a:lnTo>
                          <a:pt x="157163" y="11112"/>
                        </a:lnTo>
                        <a:cubicBezTo>
                          <a:pt x="161925" y="12700"/>
                          <a:pt x="166580" y="14657"/>
                          <a:pt x="171450" y="15875"/>
                        </a:cubicBezTo>
                        <a:lnTo>
                          <a:pt x="209550" y="25400"/>
                        </a:lnTo>
                        <a:cubicBezTo>
                          <a:pt x="223838" y="23812"/>
                          <a:pt x="238233" y="23000"/>
                          <a:pt x="252413" y="20637"/>
                        </a:cubicBezTo>
                        <a:cubicBezTo>
                          <a:pt x="257365" y="19812"/>
                          <a:pt x="261680" y="15875"/>
                          <a:pt x="266700" y="15875"/>
                        </a:cubicBezTo>
                        <a:cubicBezTo>
                          <a:pt x="278199" y="15875"/>
                          <a:pt x="293523" y="21640"/>
                          <a:pt x="304800" y="25400"/>
                        </a:cubicBezTo>
                        <a:cubicBezTo>
                          <a:pt x="317500" y="23812"/>
                          <a:pt x="330385" y="23319"/>
                          <a:pt x="342900" y="20637"/>
                        </a:cubicBezTo>
                        <a:cubicBezTo>
                          <a:pt x="352717" y="18533"/>
                          <a:pt x="361512" y="12357"/>
                          <a:pt x="371475" y="11112"/>
                        </a:cubicBezTo>
                        <a:lnTo>
                          <a:pt x="409575" y="6350"/>
                        </a:lnTo>
                        <a:cubicBezTo>
                          <a:pt x="414338" y="4762"/>
                          <a:pt x="418843" y="1587"/>
                          <a:pt x="423863" y="1587"/>
                        </a:cubicBezTo>
                        <a:cubicBezTo>
                          <a:pt x="486921" y="1587"/>
                          <a:pt x="406687" y="8867"/>
                          <a:pt x="457200" y="11112"/>
                        </a:cubicBezTo>
                        <a:cubicBezTo>
                          <a:pt x="523828" y="14073"/>
                          <a:pt x="590550" y="14287"/>
                          <a:pt x="657225" y="15875"/>
                        </a:cubicBezTo>
                        <a:cubicBezTo>
                          <a:pt x="685449" y="58210"/>
                          <a:pt x="665274" y="36784"/>
                          <a:pt x="771525" y="25400"/>
                        </a:cubicBezTo>
                        <a:cubicBezTo>
                          <a:pt x="781508" y="24330"/>
                          <a:pt x="800100" y="15875"/>
                          <a:pt x="800100" y="15875"/>
                        </a:cubicBezTo>
                        <a:cubicBezTo>
                          <a:pt x="804863" y="11112"/>
                          <a:pt x="807998" y="3717"/>
                          <a:pt x="814388" y="1587"/>
                        </a:cubicBezTo>
                        <a:cubicBezTo>
                          <a:pt x="819150" y="0"/>
                          <a:pt x="823848" y="4971"/>
                          <a:pt x="828675" y="6350"/>
                        </a:cubicBezTo>
                        <a:cubicBezTo>
                          <a:pt x="834969" y="8148"/>
                          <a:pt x="841456" y="9231"/>
                          <a:pt x="847725" y="11112"/>
                        </a:cubicBezTo>
                        <a:cubicBezTo>
                          <a:pt x="857342" y="13997"/>
                          <a:pt x="876300" y="20637"/>
                          <a:pt x="876300" y="20637"/>
                        </a:cubicBezTo>
                        <a:cubicBezTo>
                          <a:pt x="909638" y="19050"/>
                          <a:pt x="942960" y="14640"/>
                          <a:pt x="976313" y="15875"/>
                        </a:cubicBezTo>
                        <a:cubicBezTo>
                          <a:pt x="986346" y="16247"/>
                          <a:pt x="1004888" y="25400"/>
                          <a:pt x="1004888" y="25400"/>
                        </a:cubicBezTo>
                        <a:cubicBezTo>
                          <a:pt x="1009650" y="23812"/>
                          <a:pt x="1014275" y="21726"/>
                          <a:pt x="1019175" y="20637"/>
                        </a:cubicBezTo>
                        <a:cubicBezTo>
                          <a:pt x="1028601" y="18542"/>
                          <a:pt x="1038589" y="18928"/>
                          <a:pt x="1047750" y="15875"/>
                        </a:cubicBezTo>
                        <a:cubicBezTo>
                          <a:pt x="1053180" y="14065"/>
                          <a:pt x="1057275" y="9525"/>
                          <a:pt x="1062038" y="6350"/>
                        </a:cubicBezTo>
                        <a:cubicBezTo>
                          <a:pt x="1127489" y="11384"/>
                          <a:pt x="1105437" y="1855"/>
                          <a:pt x="1133475" y="15875"/>
                        </a:cubicBezTo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94" name="Freihandform 93"/>
                  <p:cNvSpPr/>
                  <p:nvPr/>
                </p:nvSpPr>
                <p:spPr>
                  <a:xfrm>
                    <a:off x="2569371" y="4238625"/>
                    <a:ext cx="323850" cy="62706"/>
                  </a:xfrm>
                  <a:custGeom>
                    <a:avLst/>
                    <a:gdLst>
                      <a:gd name="connsiteX0" fmla="*/ 0 w 1133475"/>
                      <a:gd name="connsiteY0" fmla="*/ 1587 h 58210"/>
                      <a:gd name="connsiteX1" fmla="*/ 14288 w 1133475"/>
                      <a:gd name="connsiteY1" fmla="*/ 6350 h 58210"/>
                      <a:gd name="connsiteX2" fmla="*/ 19050 w 1133475"/>
                      <a:gd name="connsiteY2" fmla="*/ 20637 h 58210"/>
                      <a:gd name="connsiteX3" fmla="*/ 38100 w 1133475"/>
                      <a:gd name="connsiteY3" fmla="*/ 25400 h 58210"/>
                      <a:gd name="connsiteX4" fmla="*/ 85725 w 1133475"/>
                      <a:gd name="connsiteY4" fmla="*/ 20637 h 58210"/>
                      <a:gd name="connsiteX5" fmla="*/ 100013 w 1133475"/>
                      <a:gd name="connsiteY5" fmla="*/ 11112 h 58210"/>
                      <a:gd name="connsiteX6" fmla="*/ 128588 w 1133475"/>
                      <a:gd name="connsiteY6" fmla="*/ 1587 h 58210"/>
                      <a:gd name="connsiteX7" fmla="*/ 157163 w 1133475"/>
                      <a:gd name="connsiteY7" fmla="*/ 11112 h 58210"/>
                      <a:gd name="connsiteX8" fmla="*/ 171450 w 1133475"/>
                      <a:gd name="connsiteY8" fmla="*/ 15875 h 58210"/>
                      <a:gd name="connsiteX9" fmla="*/ 209550 w 1133475"/>
                      <a:gd name="connsiteY9" fmla="*/ 25400 h 58210"/>
                      <a:gd name="connsiteX10" fmla="*/ 252413 w 1133475"/>
                      <a:gd name="connsiteY10" fmla="*/ 20637 h 58210"/>
                      <a:gd name="connsiteX11" fmla="*/ 266700 w 1133475"/>
                      <a:gd name="connsiteY11" fmla="*/ 15875 h 58210"/>
                      <a:gd name="connsiteX12" fmla="*/ 304800 w 1133475"/>
                      <a:gd name="connsiteY12" fmla="*/ 25400 h 58210"/>
                      <a:gd name="connsiteX13" fmla="*/ 342900 w 1133475"/>
                      <a:gd name="connsiteY13" fmla="*/ 20637 h 58210"/>
                      <a:gd name="connsiteX14" fmla="*/ 371475 w 1133475"/>
                      <a:gd name="connsiteY14" fmla="*/ 11112 h 58210"/>
                      <a:gd name="connsiteX15" fmla="*/ 409575 w 1133475"/>
                      <a:gd name="connsiteY15" fmla="*/ 6350 h 58210"/>
                      <a:gd name="connsiteX16" fmla="*/ 423863 w 1133475"/>
                      <a:gd name="connsiteY16" fmla="*/ 1587 h 58210"/>
                      <a:gd name="connsiteX17" fmla="*/ 457200 w 1133475"/>
                      <a:gd name="connsiteY17" fmla="*/ 11112 h 58210"/>
                      <a:gd name="connsiteX18" fmla="*/ 657225 w 1133475"/>
                      <a:gd name="connsiteY18" fmla="*/ 15875 h 58210"/>
                      <a:gd name="connsiteX19" fmla="*/ 771525 w 1133475"/>
                      <a:gd name="connsiteY19" fmla="*/ 25400 h 58210"/>
                      <a:gd name="connsiteX20" fmla="*/ 800100 w 1133475"/>
                      <a:gd name="connsiteY20" fmla="*/ 15875 h 58210"/>
                      <a:gd name="connsiteX21" fmla="*/ 814388 w 1133475"/>
                      <a:gd name="connsiteY21" fmla="*/ 1587 h 58210"/>
                      <a:gd name="connsiteX22" fmla="*/ 828675 w 1133475"/>
                      <a:gd name="connsiteY22" fmla="*/ 6350 h 58210"/>
                      <a:gd name="connsiteX23" fmla="*/ 847725 w 1133475"/>
                      <a:gd name="connsiteY23" fmla="*/ 11112 h 58210"/>
                      <a:gd name="connsiteX24" fmla="*/ 876300 w 1133475"/>
                      <a:gd name="connsiteY24" fmla="*/ 20637 h 58210"/>
                      <a:gd name="connsiteX25" fmla="*/ 976313 w 1133475"/>
                      <a:gd name="connsiteY25" fmla="*/ 15875 h 58210"/>
                      <a:gd name="connsiteX26" fmla="*/ 1004888 w 1133475"/>
                      <a:gd name="connsiteY26" fmla="*/ 25400 h 58210"/>
                      <a:gd name="connsiteX27" fmla="*/ 1019175 w 1133475"/>
                      <a:gd name="connsiteY27" fmla="*/ 20637 h 58210"/>
                      <a:gd name="connsiteX28" fmla="*/ 1047750 w 1133475"/>
                      <a:gd name="connsiteY28" fmla="*/ 15875 h 58210"/>
                      <a:gd name="connsiteX29" fmla="*/ 1062038 w 1133475"/>
                      <a:gd name="connsiteY29" fmla="*/ 6350 h 58210"/>
                      <a:gd name="connsiteX30" fmla="*/ 1133475 w 1133475"/>
                      <a:gd name="connsiteY30" fmla="*/ 15875 h 58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133475" h="58210">
                        <a:moveTo>
                          <a:pt x="0" y="1587"/>
                        </a:moveTo>
                        <a:cubicBezTo>
                          <a:pt x="4763" y="3175"/>
                          <a:pt x="10738" y="2800"/>
                          <a:pt x="14288" y="6350"/>
                        </a:cubicBezTo>
                        <a:cubicBezTo>
                          <a:pt x="17838" y="9900"/>
                          <a:pt x="15130" y="17501"/>
                          <a:pt x="19050" y="20637"/>
                        </a:cubicBezTo>
                        <a:cubicBezTo>
                          <a:pt x="24161" y="24726"/>
                          <a:pt x="31750" y="23812"/>
                          <a:pt x="38100" y="25400"/>
                        </a:cubicBezTo>
                        <a:cubicBezTo>
                          <a:pt x="53975" y="23812"/>
                          <a:pt x="70179" y="24225"/>
                          <a:pt x="85725" y="20637"/>
                        </a:cubicBezTo>
                        <a:cubicBezTo>
                          <a:pt x="91302" y="19350"/>
                          <a:pt x="94782" y="13437"/>
                          <a:pt x="100013" y="11112"/>
                        </a:cubicBezTo>
                        <a:cubicBezTo>
                          <a:pt x="109188" y="7034"/>
                          <a:pt x="128588" y="1587"/>
                          <a:pt x="128588" y="1587"/>
                        </a:cubicBezTo>
                        <a:lnTo>
                          <a:pt x="157163" y="11112"/>
                        </a:lnTo>
                        <a:cubicBezTo>
                          <a:pt x="161925" y="12700"/>
                          <a:pt x="166580" y="14657"/>
                          <a:pt x="171450" y="15875"/>
                        </a:cubicBezTo>
                        <a:lnTo>
                          <a:pt x="209550" y="25400"/>
                        </a:lnTo>
                        <a:cubicBezTo>
                          <a:pt x="223838" y="23812"/>
                          <a:pt x="238233" y="23000"/>
                          <a:pt x="252413" y="20637"/>
                        </a:cubicBezTo>
                        <a:cubicBezTo>
                          <a:pt x="257365" y="19812"/>
                          <a:pt x="261680" y="15875"/>
                          <a:pt x="266700" y="15875"/>
                        </a:cubicBezTo>
                        <a:cubicBezTo>
                          <a:pt x="278199" y="15875"/>
                          <a:pt x="293523" y="21640"/>
                          <a:pt x="304800" y="25400"/>
                        </a:cubicBezTo>
                        <a:cubicBezTo>
                          <a:pt x="317500" y="23812"/>
                          <a:pt x="330385" y="23319"/>
                          <a:pt x="342900" y="20637"/>
                        </a:cubicBezTo>
                        <a:cubicBezTo>
                          <a:pt x="352717" y="18533"/>
                          <a:pt x="361512" y="12357"/>
                          <a:pt x="371475" y="11112"/>
                        </a:cubicBezTo>
                        <a:lnTo>
                          <a:pt x="409575" y="6350"/>
                        </a:lnTo>
                        <a:cubicBezTo>
                          <a:pt x="414338" y="4762"/>
                          <a:pt x="418843" y="1587"/>
                          <a:pt x="423863" y="1587"/>
                        </a:cubicBezTo>
                        <a:cubicBezTo>
                          <a:pt x="486921" y="1587"/>
                          <a:pt x="406687" y="8867"/>
                          <a:pt x="457200" y="11112"/>
                        </a:cubicBezTo>
                        <a:cubicBezTo>
                          <a:pt x="523828" y="14073"/>
                          <a:pt x="590550" y="14287"/>
                          <a:pt x="657225" y="15875"/>
                        </a:cubicBezTo>
                        <a:cubicBezTo>
                          <a:pt x="685449" y="58210"/>
                          <a:pt x="665274" y="36784"/>
                          <a:pt x="771525" y="25400"/>
                        </a:cubicBezTo>
                        <a:cubicBezTo>
                          <a:pt x="781508" y="24330"/>
                          <a:pt x="800100" y="15875"/>
                          <a:pt x="800100" y="15875"/>
                        </a:cubicBezTo>
                        <a:cubicBezTo>
                          <a:pt x="804863" y="11112"/>
                          <a:pt x="807998" y="3717"/>
                          <a:pt x="814388" y="1587"/>
                        </a:cubicBezTo>
                        <a:cubicBezTo>
                          <a:pt x="819150" y="0"/>
                          <a:pt x="823848" y="4971"/>
                          <a:pt x="828675" y="6350"/>
                        </a:cubicBezTo>
                        <a:cubicBezTo>
                          <a:pt x="834969" y="8148"/>
                          <a:pt x="841456" y="9231"/>
                          <a:pt x="847725" y="11112"/>
                        </a:cubicBezTo>
                        <a:cubicBezTo>
                          <a:pt x="857342" y="13997"/>
                          <a:pt x="876300" y="20637"/>
                          <a:pt x="876300" y="20637"/>
                        </a:cubicBezTo>
                        <a:cubicBezTo>
                          <a:pt x="909638" y="19050"/>
                          <a:pt x="942960" y="14640"/>
                          <a:pt x="976313" y="15875"/>
                        </a:cubicBezTo>
                        <a:cubicBezTo>
                          <a:pt x="986346" y="16247"/>
                          <a:pt x="1004888" y="25400"/>
                          <a:pt x="1004888" y="25400"/>
                        </a:cubicBezTo>
                        <a:cubicBezTo>
                          <a:pt x="1009650" y="23812"/>
                          <a:pt x="1014275" y="21726"/>
                          <a:pt x="1019175" y="20637"/>
                        </a:cubicBezTo>
                        <a:cubicBezTo>
                          <a:pt x="1028601" y="18542"/>
                          <a:pt x="1038589" y="18928"/>
                          <a:pt x="1047750" y="15875"/>
                        </a:cubicBezTo>
                        <a:cubicBezTo>
                          <a:pt x="1053180" y="14065"/>
                          <a:pt x="1057275" y="9525"/>
                          <a:pt x="1062038" y="6350"/>
                        </a:cubicBezTo>
                        <a:cubicBezTo>
                          <a:pt x="1127489" y="11384"/>
                          <a:pt x="1105437" y="1855"/>
                          <a:pt x="1133475" y="15875"/>
                        </a:cubicBezTo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96" name="Gruppieren 95"/>
                <p:cNvGrpSpPr/>
                <p:nvPr/>
              </p:nvGrpSpPr>
              <p:grpSpPr>
                <a:xfrm>
                  <a:off x="2912270" y="4238625"/>
                  <a:ext cx="1343025" cy="62706"/>
                  <a:chOff x="1559720" y="4238625"/>
                  <a:chExt cx="1343025" cy="62706"/>
                </a:xfrm>
              </p:grpSpPr>
              <p:sp>
                <p:nvSpPr>
                  <p:cNvPr id="97" name="Freihandform 96"/>
                  <p:cNvSpPr/>
                  <p:nvPr/>
                </p:nvSpPr>
                <p:spPr>
                  <a:xfrm>
                    <a:off x="1559720" y="4238625"/>
                    <a:ext cx="323850" cy="62706"/>
                  </a:xfrm>
                  <a:custGeom>
                    <a:avLst/>
                    <a:gdLst>
                      <a:gd name="connsiteX0" fmla="*/ 0 w 1133475"/>
                      <a:gd name="connsiteY0" fmla="*/ 1587 h 58210"/>
                      <a:gd name="connsiteX1" fmla="*/ 14288 w 1133475"/>
                      <a:gd name="connsiteY1" fmla="*/ 6350 h 58210"/>
                      <a:gd name="connsiteX2" fmla="*/ 19050 w 1133475"/>
                      <a:gd name="connsiteY2" fmla="*/ 20637 h 58210"/>
                      <a:gd name="connsiteX3" fmla="*/ 38100 w 1133475"/>
                      <a:gd name="connsiteY3" fmla="*/ 25400 h 58210"/>
                      <a:gd name="connsiteX4" fmla="*/ 85725 w 1133475"/>
                      <a:gd name="connsiteY4" fmla="*/ 20637 h 58210"/>
                      <a:gd name="connsiteX5" fmla="*/ 100013 w 1133475"/>
                      <a:gd name="connsiteY5" fmla="*/ 11112 h 58210"/>
                      <a:gd name="connsiteX6" fmla="*/ 128588 w 1133475"/>
                      <a:gd name="connsiteY6" fmla="*/ 1587 h 58210"/>
                      <a:gd name="connsiteX7" fmla="*/ 157163 w 1133475"/>
                      <a:gd name="connsiteY7" fmla="*/ 11112 h 58210"/>
                      <a:gd name="connsiteX8" fmla="*/ 171450 w 1133475"/>
                      <a:gd name="connsiteY8" fmla="*/ 15875 h 58210"/>
                      <a:gd name="connsiteX9" fmla="*/ 209550 w 1133475"/>
                      <a:gd name="connsiteY9" fmla="*/ 25400 h 58210"/>
                      <a:gd name="connsiteX10" fmla="*/ 252413 w 1133475"/>
                      <a:gd name="connsiteY10" fmla="*/ 20637 h 58210"/>
                      <a:gd name="connsiteX11" fmla="*/ 266700 w 1133475"/>
                      <a:gd name="connsiteY11" fmla="*/ 15875 h 58210"/>
                      <a:gd name="connsiteX12" fmla="*/ 304800 w 1133475"/>
                      <a:gd name="connsiteY12" fmla="*/ 25400 h 58210"/>
                      <a:gd name="connsiteX13" fmla="*/ 342900 w 1133475"/>
                      <a:gd name="connsiteY13" fmla="*/ 20637 h 58210"/>
                      <a:gd name="connsiteX14" fmla="*/ 371475 w 1133475"/>
                      <a:gd name="connsiteY14" fmla="*/ 11112 h 58210"/>
                      <a:gd name="connsiteX15" fmla="*/ 409575 w 1133475"/>
                      <a:gd name="connsiteY15" fmla="*/ 6350 h 58210"/>
                      <a:gd name="connsiteX16" fmla="*/ 423863 w 1133475"/>
                      <a:gd name="connsiteY16" fmla="*/ 1587 h 58210"/>
                      <a:gd name="connsiteX17" fmla="*/ 457200 w 1133475"/>
                      <a:gd name="connsiteY17" fmla="*/ 11112 h 58210"/>
                      <a:gd name="connsiteX18" fmla="*/ 657225 w 1133475"/>
                      <a:gd name="connsiteY18" fmla="*/ 15875 h 58210"/>
                      <a:gd name="connsiteX19" fmla="*/ 771525 w 1133475"/>
                      <a:gd name="connsiteY19" fmla="*/ 25400 h 58210"/>
                      <a:gd name="connsiteX20" fmla="*/ 800100 w 1133475"/>
                      <a:gd name="connsiteY20" fmla="*/ 15875 h 58210"/>
                      <a:gd name="connsiteX21" fmla="*/ 814388 w 1133475"/>
                      <a:gd name="connsiteY21" fmla="*/ 1587 h 58210"/>
                      <a:gd name="connsiteX22" fmla="*/ 828675 w 1133475"/>
                      <a:gd name="connsiteY22" fmla="*/ 6350 h 58210"/>
                      <a:gd name="connsiteX23" fmla="*/ 847725 w 1133475"/>
                      <a:gd name="connsiteY23" fmla="*/ 11112 h 58210"/>
                      <a:gd name="connsiteX24" fmla="*/ 876300 w 1133475"/>
                      <a:gd name="connsiteY24" fmla="*/ 20637 h 58210"/>
                      <a:gd name="connsiteX25" fmla="*/ 976313 w 1133475"/>
                      <a:gd name="connsiteY25" fmla="*/ 15875 h 58210"/>
                      <a:gd name="connsiteX26" fmla="*/ 1004888 w 1133475"/>
                      <a:gd name="connsiteY26" fmla="*/ 25400 h 58210"/>
                      <a:gd name="connsiteX27" fmla="*/ 1019175 w 1133475"/>
                      <a:gd name="connsiteY27" fmla="*/ 20637 h 58210"/>
                      <a:gd name="connsiteX28" fmla="*/ 1047750 w 1133475"/>
                      <a:gd name="connsiteY28" fmla="*/ 15875 h 58210"/>
                      <a:gd name="connsiteX29" fmla="*/ 1062038 w 1133475"/>
                      <a:gd name="connsiteY29" fmla="*/ 6350 h 58210"/>
                      <a:gd name="connsiteX30" fmla="*/ 1133475 w 1133475"/>
                      <a:gd name="connsiteY30" fmla="*/ 15875 h 58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133475" h="58210">
                        <a:moveTo>
                          <a:pt x="0" y="1587"/>
                        </a:moveTo>
                        <a:cubicBezTo>
                          <a:pt x="4763" y="3175"/>
                          <a:pt x="10738" y="2800"/>
                          <a:pt x="14288" y="6350"/>
                        </a:cubicBezTo>
                        <a:cubicBezTo>
                          <a:pt x="17838" y="9900"/>
                          <a:pt x="15130" y="17501"/>
                          <a:pt x="19050" y="20637"/>
                        </a:cubicBezTo>
                        <a:cubicBezTo>
                          <a:pt x="24161" y="24726"/>
                          <a:pt x="31750" y="23812"/>
                          <a:pt x="38100" y="25400"/>
                        </a:cubicBezTo>
                        <a:cubicBezTo>
                          <a:pt x="53975" y="23812"/>
                          <a:pt x="70179" y="24225"/>
                          <a:pt x="85725" y="20637"/>
                        </a:cubicBezTo>
                        <a:cubicBezTo>
                          <a:pt x="91302" y="19350"/>
                          <a:pt x="94782" y="13437"/>
                          <a:pt x="100013" y="11112"/>
                        </a:cubicBezTo>
                        <a:cubicBezTo>
                          <a:pt x="109188" y="7034"/>
                          <a:pt x="128588" y="1587"/>
                          <a:pt x="128588" y="1587"/>
                        </a:cubicBezTo>
                        <a:lnTo>
                          <a:pt x="157163" y="11112"/>
                        </a:lnTo>
                        <a:cubicBezTo>
                          <a:pt x="161925" y="12700"/>
                          <a:pt x="166580" y="14657"/>
                          <a:pt x="171450" y="15875"/>
                        </a:cubicBezTo>
                        <a:lnTo>
                          <a:pt x="209550" y="25400"/>
                        </a:lnTo>
                        <a:cubicBezTo>
                          <a:pt x="223838" y="23812"/>
                          <a:pt x="238233" y="23000"/>
                          <a:pt x="252413" y="20637"/>
                        </a:cubicBezTo>
                        <a:cubicBezTo>
                          <a:pt x="257365" y="19812"/>
                          <a:pt x="261680" y="15875"/>
                          <a:pt x="266700" y="15875"/>
                        </a:cubicBezTo>
                        <a:cubicBezTo>
                          <a:pt x="278199" y="15875"/>
                          <a:pt x="293523" y="21640"/>
                          <a:pt x="304800" y="25400"/>
                        </a:cubicBezTo>
                        <a:cubicBezTo>
                          <a:pt x="317500" y="23812"/>
                          <a:pt x="330385" y="23319"/>
                          <a:pt x="342900" y="20637"/>
                        </a:cubicBezTo>
                        <a:cubicBezTo>
                          <a:pt x="352717" y="18533"/>
                          <a:pt x="361512" y="12357"/>
                          <a:pt x="371475" y="11112"/>
                        </a:cubicBezTo>
                        <a:lnTo>
                          <a:pt x="409575" y="6350"/>
                        </a:lnTo>
                        <a:cubicBezTo>
                          <a:pt x="414338" y="4762"/>
                          <a:pt x="418843" y="1587"/>
                          <a:pt x="423863" y="1587"/>
                        </a:cubicBezTo>
                        <a:cubicBezTo>
                          <a:pt x="486921" y="1587"/>
                          <a:pt x="406687" y="8867"/>
                          <a:pt x="457200" y="11112"/>
                        </a:cubicBezTo>
                        <a:cubicBezTo>
                          <a:pt x="523828" y="14073"/>
                          <a:pt x="590550" y="14287"/>
                          <a:pt x="657225" y="15875"/>
                        </a:cubicBezTo>
                        <a:cubicBezTo>
                          <a:pt x="685449" y="58210"/>
                          <a:pt x="665274" y="36784"/>
                          <a:pt x="771525" y="25400"/>
                        </a:cubicBezTo>
                        <a:cubicBezTo>
                          <a:pt x="781508" y="24330"/>
                          <a:pt x="800100" y="15875"/>
                          <a:pt x="800100" y="15875"/>
                        </a:cubicBezTo>
                        <a:cubicBezTo>
                          <a:pt x="804863" y="11112"/>
                          <a:pt x="807998" y="3717"/>
                          <a:pt x="814388" y="1587"/>
                        </a:cubicBezTo>
                        <a:cubicBezTo>
                          <a:pt x="819150" y="0"/>
                          <a:pt x="823848" y="4971"/>
                          <a:pt x="828675" y="6350"/>
                        </a:cubicBezTo>
                        <a:cubicBezTo>
                          <a:pt x="834969" y="8148"/>
                          <a:pt x="841456" y="9231"/>
                          <a:pt x="847725" y="11112"/>
                        </a:cubicBezTo>
                        <a:cubicBezTo>
                          <a:pt x="857342" y="13997"/>
                          <a:pt x="876300" y="20637"/>
                          <a:pt x="876300" y="20637"/>
                        </a:cubicBezTo>
                        <a:cubicBezTo>
                          <a:pt x="909638" y="19050"/>
                          <a:pt x="942960" y="14640"/>
                          <a:pt x="976313" y="15875"/>
                        </a:cubicBezTo>
                        <a:cubicBezTo>
                          <a:pt x="986346" y="16247"/>
                          <a:pt x="1004888" y="25400"/>
                          <a:pt x="1004888" y="25400"/>
                        </a:cubicBezTo>
                        <a:cubicBezTo>
                          <a:pt x="1009650" y="23812"/>
                          <a:pt x="1014275" y="21726"/>
                          <a:pt x="1019175" y="20637"/>
                        </a:cubicBezTo>
                        <a:cubicBezTo>
                          <a:pt x="1028601" y="18542"/>
                          <a:pt x="1038589" y="18928"/>
                          <a:pt x="1047750" y="15875"/>
                        </a:cubicBezTo>
                        <a:cubicBezTo>
                          <a:pt x="1053180" y="14065"/>
                          <a:pt x="1057275" y="9525"/>
                          <a:pt x="1062038" y="6350"/>
                        </a:cubicBezTo>
                        <a:cubicBezTo>
                          <a:pt x="1127489" y="11384"/>
                          <a:pt x="1105437" y="1855"/>
                          <a:pt x="1133475" y="15875"/>
                        </a:cubicBezTo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98" name="Freihandform 97"/>
                  <p:cNvSpPr/>
                  <p:nvPr/>
                </p:nvSpPr>
                <p:spPr>
                  <a:xfrm>
                    <a:off x="1907383" y="4245372"/>
                    <a:ext cx="323850" cy="49212"/>
                  </a:xfrm>
                  <a:custGeom>
                    <a:avLst/>
                    <a:gdLst>
                      <a:gd name="connsiteX0" fmla="*/ 0 w 1133475"/>
                      <a:gd name="connsiteY0" fmla="*/ 1587 h 58210"/>
                      <a:gd name="connsiteX1" fmla="*/ 14288 w 1133475"/>
                      <a:gd name="connsiteY1" fmla="*/ 6350 h 58210"/>
                      <a:gd name="connsiteX2" fmla="*/ 19050 w 1133475"/>
                      <a:gd name="connsiteY2" fmla="*/ 20637 h 58210"/>
                      <a:gd name="connsiteX3" fmla="*/ 38100 w 1133475"/>
                      <a:gd name="connsiteY3" fmla="*/ 25400 h 58210"/>
                      <a:gd name="connsiteX4" fmla="*/ 85725 w 1133475"/>
                      <a:gd name="connsiteY4" fmla="*/ 20637 h 58210"/>
                      <a:gd name="connsiteX5" fmla="*/ 100013 w 1133475"/>
                      <a:gd name="connsiteY5" fmla="*/ 11112 h 58210"/>
                      <a:gd name="connsiteX6" fmla="*/ 128588 w 1133475"/>
                      <a:gd name="connsiteY6" fmla="*/ 1587 h 58210"/>
                      <a:gd name="connsiteX7" fmla="*/ 157163 w 1133475"/>
                      <a:gd name="connsiteY7" fmla="*/ 11112 h 58210"/>
                      <a:gd name="connsiteX8" fmla="*/ 171450 w 1133475"/>
                      <a:gd name="connsiteY8" fmla="*/ 15875 h 58210"/>
                      <a:gd name="connsiteX9" fmla="*/ 209550 w 1133475"/>
                      <a:gd name="connsiteY9" fmla="*/ 25400 h 58210"/>
                      <a:gd name="connsiteX10" fmla="*/ 252413 w 1133475"/>
                      <a:gd name="connsiteY10" fmla="*/ 20637 h 58210"/>
                      <a:gd name="connsiteX11" fmla="*/ 266700 w 1133475"/>
                      <a:gd name="connsiteY11" fmla="*/ 15875 h 58210"/>
                      <a:gd name="connsiteX12" fmla="*/ 304800 w 1133475"/>
                      <a:gd name="connsiteY12" fmla="*/ 25400 h 58210"/>
                      <a:gd name="connsiteX13" fmla="*/ 342900 w 1133475"/>
                      <a:gd name="connsiteY13" fmla="*/ 20637 h 58210"/>
                      <a:gd name="connsiteX14" fmla="*/ 371475 w 1133475"/>
                      <a:gd name="connsiteY14" fmla="*/ 11112 h 58210"/>
                      <a:gd name="connsiteX15" fmla="*/ 409575 w 1133475"/>
                      <a:gd name="connsiteY15" fmla="*/ 6350 h 58210"/>
                      <a:gd name="connsiteX16" fmla="*/ 423863 w 1133475"/>
                      <a:gd name="connsiteY16" fmla="*/ 1587 h 58210"/>
                      <a:gd name="connsiteX17" fmla="*/ 457200 w 1133475"/>
                      <a:gd name="connsiteY17" fmla="*/ 11112 h 58210"/>
                      <a:gd name="connsiteX18" fmla="*/ 657225 w 1133475"/>
                      <a:gd name="connsiteY18" fmla="*/ 15875 h 58210"/>
                      <a:gd name="connsiteX19" fmla="*/ 771525 w 1133475"/>
                      <a:gd name="connsiteY19" fmla="*/ 25400 h 58210"/>
                      <a:gd name="connsiteX20" fmla="*/ 800100 w 1133475"/>
                      <a:gd name="connsiteY20" fmla="*/ 15875 h 58210"/>
                      <a:gd name="connsiteX21" fmla="*/ 814388 w 1133475"/>
                      <a:gd name="connsiteY21" fmla="*/ 1587 h 58210"/>
                      <a:gd name="connsiteX22" fmla="*/ 828675 w 1133475"/>
                      <a:gd name="connsiteY22" fmla="*/ 6350 h 58210"/>
                      <a:gd name="connsiteX23" fmla="*/ 847725 w 1133475"/>
                      <a:gd name="connsiteY23" fmla="*/ 11112 h 58210"/>
                      <a:gd name="connsiteX24" fmla="*/ 876300 w 1133475"/>
                      <a:gd name="connsiteY24" fmla="*/ 20637 h 58210"/>
                      <a:gd name="connsiteX25" fmla="*/ 976313 w 1133475"/>
                      <a:gd name="connsiteY25" fmla="*/ 15875 h 58210"/>
                      <a:gd name="connsiteX26" fmla="*/ 1004888 w 1133475"/>
                      <a:gd name="connsiteY26" fmla="*/ 25400 h 58210"/>
                      <a:gd name="connsiteX27" fmla="*/ 1019175 w 1133475"/>
                      <a:gd name="connsiteY27" fmla="*/ 20637 h 58210"/>
                      <a:gd name="connsiteX28" fmla="*/ 1047750 w 1133475"/>
                      <a:gd name="connsiteY28" fmla="*/ 15875 h 58210"/>
                      <a:gd name="connsiteX29" fmla="*/ 1062038 w 1133475"/>
                      <a:gd name="connsiteY29" fmla="*/ 6350 h 58210"/>
                      <a:gd name="connsiteX30" fmla="*/ 1133475 w 1133475"/>
                      <a:gd name="connsiteY30" fmla="*/ 15875 h 58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133475" h="58210">
                        <a:moveTo>
                          <a:pt x="0" y="1587"/>
                        </a:moveTo>
                        <a:cubicBezTo>
                          <a:pt x="4763" y="3175"/>
                          <a:pt x="10738" y="2800"/>
                          <a:pt x="14288" y="6350"/>
                        </a:cubicBezTo>
                        <a:cubicBezTo>
                          <a:pt x="17838" y="9900"/>
                          <a:pt x="15130" y="17501"/>
                          <a:pt x="19050" y="20637"/>
                        </a:cubicBezTo>
                        <a:cubicBezTo>
                          <a:pt x="24161" y="24726"/>
                          <a:pt x="31750" y="23812"/>
                          <a:pt x="38100" y="25400"/>
                        </a:cubicBezTo>
                        <a:cubicBezTo>
                          <a:pt x="53975" y="23812"/>
                          <a:pt x="70179" y="24225"/>
                          <a:pt x="85725" y="20637"/>
                        </a:cubicBezTo>
                        <a:cubicBezTo>
                          <a:pt x="91302" y="19350"/>
                          <a:pt x="94782" y="13437"/>
                          <a:pt x="100013" y="11112"/>
                        </a:cubicBezTo>
                        <a:cubicBezTo>
                          <a:pt x="109188" y="7034"/>
                          <a:pt x="128588" y="1587"/>
                          <a:pt x="128588" y="1587"/>
                        </a:cubicBezTo>
                        <a:lnTo>
                          <a:pt x="157163" y="11112"/>
                        </a:lnTo>
                        <a:cubicBezTo>
                          <a:pt x="161925" y="12700"/>
                          <a:pt x="166580" y="14657"/>
                          <a:pt x="171450" y="15875"/>
                        </a:cubicBezTo>
                        <a:lnTo>
                          <a:pt x="209550" y="25400"/>
                        </a:lnTo>
                        <a:cubicBezTo>
                          <a:pt x="223838" y="23812"/>
                          <a:pt x="238233" y="23000"/>
                          <a:pt x="252413" y="20637"/>
                        </a:cubicBezTo>
                        <a:cubicBezTo>
                          <a:pt x="257365" y="19812"/>
                          <a:pt x="261680" y="15875"/>
                          <a:pt x="266700" y="15875"/>
                        </a:cubicBezTo>
                        <a:cubicBezTo>
                          <a:pt x="278199" y="15875"/>
                          <a:pt x="293523" y="21640"/>
                          <a:pt x="304800" y="25400"/>
                        </a:cubicBezTo>
                        <a:cubicBezTo>
                          <a:pt x="317500" y="23812"/>
                          <a:pt x="330385" y="23319"/>
                          <a:pt x="342900" y="20637"/>
                        </a:cubicBezTo>
                        <a:cubicBezTo>
                          <a:pt x="352717" y="18533"/>
                          <a:pt x="361512" y="12357"/>
                          <a:pt x="371475" y="11112"/>
                        </a:cubicBezTo>
                        <a:lnTo>
                          <a:pt x="409575" y="6350"/>
                        </a:lnTo>
                        <a:cubicBezTo>
                          <a:pt x="414338" y="4762"/>
                          <a:pt x="418843" y="1587"/>
                          <a:pt x="423863" y="1587"/>
                        </a:cubicBezTo>
                        <a:cubicBezTo>
                          <a:pt x="486921" y="1587"/>
                          <a:pt x="406687" y="8867"/>
                          <a:pt x="457200" y="11112"/>
                        </a:cubicBezTo>
                        <a:cubicBezTo>
                          <a:pt x="523828" y="14073"/>
                          <a:pt x="590550" y="14287"/>
                          <a:pt x="657225" y="15875"/>
                        </a:cubicBezTo>
                        <a:cubicBezTo>
                          <a:pt x="685449" y="58210"/>
                          <a:pt x="665274" y="36784"/>
                          <a:pt x="771525" y="25400"/>
                        </a:cubicBezTo>
                        <a:cubicBezTo>
                          <a:pt x="781508" y="24330"/>
                          <a:pt x="800100" y="15875"/>
                          <a:pt x="800100" y="15875"/>
                        </a:cubicBezTo>
                        <a:cubicBezTo>
                          <a:pt x="804863" y="11112"/>
                          <a:pt x="807998" y="3717"/>
                          <a:pt x="814388" y="1587"/>
                        </a:cubicBezTo>
                        <a:cubicBezTo>
                          <a:pt x="819150" y="0"/>
                          <a:pt x="823848" y="4971"/>
                          <a:pt x="828675" y="6350"/>
                        </a:cubicBezTo>
                        <a:cubicBezTo>
                          <a:pt x="834969" y="8148"/>
                          <a:pt x="841456" y="9231"/>
                          <a:pt x="847725" y="11112"/>
                        </a:cubicBezTo>
                        <a:cubicBezTo>
                          <a:pt x="857342" y="13997"/>
                          <a:pt x="876300" y="20637"/>
                          <a:pt x="876300" y="20637"/>
                        </a:cubicBezTo>
                        <a:cubicBezTo>
                          <a:pt x="909638" y="19050"/>
                          <a:pt x="942960" y="14640"/>
                          <a:pt x="976313" y="15875"/>
                        </a:cubicBezTo>
                        <a:cubicBezTo>
                          <a:pt x="986346" y="16247"/>
                          <a:pt x="1004888" y="25400"/>
                          <a:pt x="1004888" y="25400"/>
                        </a:cubicBezTo>
                        <a:cubicBezTo>
                          <a:pt x="1009650" y="23812"/>
                          <a:pt x="1014275" y="21726"/>
                          <a:pt x="1019175" y="20637"/>
                        </a:cubicBezTo>
                        <a:cubicBezTo>
                          <a:pt x="1028601" y="18542"/>
                          <a:pt x="1038589" y="18928"/>
                          <a:pt x="1047750" y="15875"/>
                        </a:cubicBezTo>
                        <a:cubicBezTo>
                          <a:pt x="1053180" y="14065"/>
                          <a:pt x="1057275" y="9525"/>
                          <a:pt x="1062038" y="6350"/>
                        </a:cubicBezTo>
                        <a:cubicBezTo>
                          <a:pt x="1127489" y="11384"/>
                          <a:pt x="1105437" y="1855"/>
                          <a:pt x="1133475" y="15875"/>
                        </a:cubicBezTo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99" name="Freihandform 98"/>
                  <p:cNvSpPr/>
                  <p:nvPr/>
                </p:nvSpPr>
                <p:spPr>
                  <a:xfrm>
                    <a:off x="2235995" y="4241801"/>
                    <a:ext cx="323850" cy="49212"/>
                  </a:xfrm>
                  <a:custGeom>
                    <a:avLst/>
                    <a:gdLst>
                      <a:gd name="connsiteX0" fmla="*/ 0 w 1133475"/>
                      <a:gd name="connsiteY0" fmla="*/ 1587 h 58210"/>
                      <a:gd name="connsiteX1" fmla="*/ 14288 w 1133475"/>
                      <a:gd name="connsiteY1" fmla="*/ 6350 h 58210"/>
                      <a:gd name="connsiteX2" fmla="*/ 19050 w 1133475"/>
                      <a:gd name="connsiteY2" fmla="*/ 20637 h 58210"/>
                      <a:gd name="connsiteX3" fmla="*/ 38100 w 1133475"/>
                      <a:gd name="connsiteY3" fmla="*/ 25400 h 58210"/>
                      <a:gd name="connsiteX4" fmla="*/ 85725 w 1133475"/>
                      <a:gd name="connsiteY4" fmla="*/ 20637 h 58210"/>
                      <a:gd name="connsiteX5" fmla="*/ 100013 w 1133475"/>
                      <a:gd name="connsiteY5" fmla="*/ 11112 h 58210"/>
                      <a:gd name="connsiteX6" fmla="*/ 128588 w 1133475"/>
                      <a:gd name="connsiteY6" fmla="*/ 1587 h 58210"/>
                      <a:gd name="connsiteX7" fmla="*/ 157163 w 1133475"/>
                      <a:gd name="connsiteY7" fmla="*/ 11112 h 58210"/>
                      <a:gd name="connsiteX8" fmla="*/ 171450 w 1133475"/>
                      <a:gd name="connsiteY8" fmla="*/ 15875 h 58210"/>
                      <a:gd name="connsiteX9" fmla="*/ 209550 w 1133475"/>
                      <a:gd name="connsiteY9" fmla="*/ 25400 h 58210"/>
                      <a:gd name="connsiteX10" fmla="*/ 252413 w 1133475"/>
                      <a:gd name="connsiteY10" fmla="*/ 20637 h 58210"/>
                      <a:gd name="connsiteX11" fmla="*/ 266700 w 1133475"/>
                      <a:gd name="connsiteY11" fmla="*/ 15875 h 58210"/>
                      <a:gd name="connsiteX12" fmla="*/ 304800 w 1133475"/>
                      <a:gd name="connsiteY12" fmla="*/ 25400 h 58210"/>
                      <a:gd name="connsiteX13" fmla="*/ 342900 w 1133475"/>
                      <a:gd name="connsiteY13" fmla="*/ 20637 h 58210"/>
                      <a:gd name="connsiteX14" fmla="*/ 371475 w 1133475"/>
                      <a:gd name="connsiteY14" fmla="*/ 11112 h 58210"/>
                      <a:gd name="connsiteX15" fmla="*/ 409575 w 1133475"/>
                      <a:gd name="connsiteY15" fmla="*/ 6350 h 58210"/>
                      <a:gd name="connsiteX16" fmla="*/ 423863 w 1133475"/>
                      <a:gd name="connsiteY16" fmla="*/ 1587 h 58210"/>
                      <a:gd name="connsiteX17" fmla="*/ 457200 w 1133475"/>
                      <a:gd name="connsiteY17" fmla="*/ 11112 h 58210"/>
                      <a:gd name="connsiteX18" fmla="*/ 657225 w 1133475"/>
                      <a:gd name="connsiteY18" fmla="*/ 15875 h 58210"/>
                      <a:gd name="connsiteX19" fmla="*/ 771525 w 1133475"/>
                      <a:gd name="connsiteY19" fmla="*/ 25400 h 58210"/>
                      <a:gd name="connsiteX20" fmla="*/ 800100 w 1133475"/>
                      <a:gd name="connsiteY20" fmla="*/ 15875 h 58210"/>
                      <a:gd name="connsiteX21" fmla="*/ 814388 w 1133475"/>
                      <a:gd name="connsiteY21" fmla="*/ 1587 h 58210"/>
                      <a:gd name="connsiteX22" fmla="*/ 828675 w 1133475"/>
                      <a:gd name="connsiteY22" fmla="*/ 6350 h 58210"/>
                      <a:gd name="connsiteX23" fmla="*/ 847725 w 1133475"/>
                      <a:gd name="connsiteY23" fmla="*/ 11112 h 58210"/>
                      <a:gd name="connsiteX24" fmla="*/ 876300 w 1133475"/>
                      <a:gd name="connsiteY24" fmla="*/ 20637 h 58210"/>
                      <a:gd name="connsiteX25" fmla="*/ 976313 w 1133475"/>
                      <a:gd name="connsiteY25" fmla="*/ 15875 h 58210"/>
                      <a:gd name="connsiteX26" fmla="*/ 1004888 w 1133475"/>
                      <a:gd name="connsiteY26" fmla="*/ 25400 h 58210"/>
                      <a:gd name="connsiteX27" fmla="*/ 1019175 w 1133475"/>
                      <a:gd name="connsiteY27" fmla="*/ 20637 h 58210"/>
                      <a:gd name="connsiteX28" fmla="*/ 1047750 w 1133475"/>
                      <a:gd name="connsiteY28" fmla="*/ 15875 h 58210"/>
                      <a:gd name="connsiteX29" fmla="*/ 1062038 w 1133475"/>
                      <a:gd name="connsiteY29" fmla="*/ 6350 h 58210"/>
                      <a:gd name="connsiteX30" fmla="*/ 1133475 w 1133475"/>
                      <a:gd name="connsiteY30" fmla="*/ 15875 h 58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133475" h="58210">
                        <a:moveTo>
                          <a:pt x="0" y="1587"/>
                        </a:moveTo>
                        <a:cubicBezTo>
                          <a:pt x="4763" y="3175"/>
                          <a:pt x="10738" y="2800"/>
                          <a:pt x="14288" y="6350"/>
                        </a:cubicBezTo>
                        <a:cubicBezTo>
                          <a:pt x="17838" y="9900"/>
                          <a:pt x="15130" y="17501"/>
                          <a:pt x="19050" y="20637"/>
                        </a:cubicBezTo>
                        <a:cubicBezTo>
                          <a:pt x="24161" y="24726"/>
                          <a:pt x="31750" y="23812"/>
                          <a:pt x="38100" y="25400"/>
                        </a:cubicBezTo>
                        <a:cubicBezTo>
                          <a:pt x="53975" y="23812"/>
                          <a:pt x="70179" y="24225"/>
                          <a:pt x="85725" y="20637"/>
                        </a:cubicBezTo>
                        <a:cubicBezTo>
                          <a:pt x="91302" y="19350"/>
                          <a:pt x="94782" y="13437"/>
                          <a:pt x="100013" y="11112"/>
                        </a:cubicBezTo>
                        <a:cubicBezTo>
                          <a:pt x="109188" y="7034"/>
                          <a:pt x="128588" y="1587"/>
                          <a:pt x="128588" y="1587"/>
                        </a:cubicBezTo>
                        <a:lnTo>
                          <a:pt x="157163" y="11112"/>
                        </a:lnTo>
                        <a:cubicBezTo>
                          <a:pt x="161925" y="12700"/>
                          <a:pt x="166580" y="14657"/>
                          <a:pt x="171450" y="15875"/>
                        </a:cubicBezTo>
                        <a:lnTo>
                          <a:pt x="209550" y="25400"/>
                        </a:lnTo>
                        <a:cubicBezTo>
                          <a:pt x="223838" y="23812"/>
                          <a:pt x="238233" y="23000"/>
                          <a:pt x="252413" y="20637"/>
                        </a:cubicBezTo>
                        <a:cubicBezTo>
                          <a:pt x="257365" y="19812"/>
                          <a:pt x="261680" y="15875"/>
                          <a:pt x="266700" y="15875"/>
                        </a:cubicBezTo>
                        <a:cubicBezTo>
                          <a:pt x="278199" y="15875"/>
                          <a:pt x="293523" y="21640"/>
                          <a:pt x="304800" y="25400"/>
                        </a:cubicBezTo>
                        <a:cubicBezTo>
                          <a:pt x="317500" y="23812"/>
                          <a:pt x="330385" y="23319"/>
                          <a:pt x="342900" y="20637"/>
                        </a:cubicBezTo>
                        <a:cubicBezTo>
                          <a:pt x="352717" y="18533"/>
                          <a:pt x="361512" y="12357"/>
                          <a:pt x="371475" y="11112"/>
                        </a:cubicBezTo>
                        <a:lnTo>
                          <a:pt x="409575" y="6350"/>
                        </a:lnTo>
                        <a:cubicBezTo>
                          <a:pt x="414338" y="4762"/>
                          <a:pt x="418843" y="1587"/>
                          <a:pt x="423863" y="1587"/>
                        </a:cubicBezTo>
                        <a:cubicBezTo>
                          <a:pt x="486921" y="1587"/>
                          <a:pt x="406687" y="8867"/>
                          <a:pt x="457200" y="11112"/>
                        </a:cubicBezTo>
                        <a:cubicBezTo>
                          <a:pt x="523828" y="14073"/>
                          <a:pt x="590550" y="14287"/>
                          <a:pt x="657225" y="15875"/>
                        </a:cubicBezTo>
                        <a:cubicBezTo>
                          <a:pt x="685449" y="58210"/>
                          <a:pt x="665274" y="36784"/>
                          <a:pt x="771525" y="25400"/>
                        </a:cubicBezTo>
                        <a:cubicBezTo>
                          <a:pt x="781508" y="24330"/>
                          <a:pt x="800100" y="15875"/>
                          <a:pt x="800100" y="15875"/>
                        </a:cubicBezTo>
                        <a:cubicBezTo>
                          <a:pt x="804863" y="11112"/>
                          <a:pt x="807998" y="3717"/>
                          <a:pt x="814388" y="1587"/>
                        </a:cubicBezTo>
                        <a:cubicBezTo>
                          <a:pt x="819150" y="0"/>
                          <a:pt x="823848" y="4971"/>
                          <a:pt x="828675" y="6350"/>
                        </a:cubicBezTo>
                        <a:cubicBezTo>
                          <a:pt x="834969" y="8148"/>
                          <a:pt x="841456" y="9231"/>
                          <a:pt x="847725" y="11112"/>
                        </a:cubicBezTo>
                        <a:cubicBezTo>
                          <a:pt x="857342" y="13997"/>
                          <a:pt x="876300" y="20637"/>
                          <a:pt x="876300" y="20637"/>
                        </a:cubicBezTo>
                        <a:cubicBezTo>
                          <a:pt x="909638" y="19050"/>
                          <a:pt x="942960" y="14640"/>
                          <a:pt x="976313" y="15875"/>
                        </a:cubicBezTo>
                        <a:cubicBezTo>
                          <a:pt x="986346" y="16247"/>
                          <a:pt x="1004888" y="25400"/>
                          <a:pt x="1004888" y="25400"/>
                        </a:cubicBezTo>
                        <a:cubicBezTo>
                          <a:pt x="1009650" y="23812"/>
                          <a:pt x="1014275" y="21726"/>
                          <a:pt x="1019175" y="20637"/>
                        </a:cubicBezTo>
                        <a:cubicBezTo>
                          <a:pt x="1028601" y="18542"/>
                          <a:pt x="1038589" y="18928"/>
                          <a:pt x="1047750" y="15875"/>
                        </a:cubicBezTo>
                        <a:cubicBezTo>
                          <a:pt x="1053180" y="14065"/>
                          <a:pt x="1057275" y="9525"/>
                          <a:pt x="1062038" y="6350"/>
                        </a:cubicBezTo>
                        <a:cubicBezTo>
                          <a:pt x="1127489" y="11384"/>
                          <a:pt x="1105437" y="1855"/>
                          <a:pt x="1133475" y="15875"/>
                        </a:cubicBezTo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00" name="Freihandform 99"/>
                  <p:cNvSpPr/>
                  <p:nvPr/>
                </p:nvSpPr>
                <p:spPr>
                  <a:xfrm>
                    <a:off x="2578895" y="4239419"/>
                    <a:ext cx="323850" cy="49212"/>
                  </a:xfrm>
                  <a:custGeom>
                    <a:avLst/>
                    <a:gdLst>
                      <a:gd name="connsiteX0" fmla="*/ 0 w 1133475"/>
                      <a:gd name="connsiteY0" fmla="*/ 1587 h 58210"/>
                      <a:gd name="connsiteX1" fmla="*/ 14288 w 1133475"/>
                      <a:gd name="connsiteY1" fmla="*/ 6350 h 58210"/>
                      <a:gd name="connsiteX2" fmla="*/ 19050 w 1133475"/>
                      <a:gd name="connsiteY2" fmla="*/ 20637 h 58210"/>
                      <a:gd name="connsiteX3" fmla="*/ 38100 w 1133475"/>
                      <a:gd name="connsiteY3" fmla="*/ 25400 h 58210"/>
                      <a:gd name="connsiteX4" fmla="*/ 85725 w 1133475"/>
                      <a:gd name="connsiteY4" fmla="*/ 20637 h 58210"/>
                      <a:gd name="connsiteX5" fmla="*/ 100013 w 1133475"/>
                      <a:gd name="connsiteY5" fmla="*/ 11112 h 58210"/>
                      <a:gd name="connsiteX6" fmla="*/ 128588 w 1133475"/>
                      <a:gd name="connsiteY6" fmla="*/ 1587 h 58210"/>
                      <a:gd name="connsiteX7" fmla="*/ 157163 w 1133475"/>
                      <a:gd name="connsiteY7" fmla="*/ 11112 h 58210"/>
                      <a:gd name="connsiteX8" fmla="*/ 171450 w 1133475"/>
                      <a:gd name="connsiteY8" fmla="*/ 15875 h 58210"/>
                      <a:gd name="connsiteX9" fmla="*/ 209550 w 1133475"/>
                      <a:gd name="connsiteY9" fmla="*/ 25400 h 58210"/>
                      <a:gd name="connsiteX10" fmla="*/ 252413 w 1133475"/>
                      <a:gd name="connsiteY10" fmla="*/ 20637 h 58210"/>
                      <a:gd name="connsiteX11" fmla="*/ 266700 w 1133475"/>
                      <a:gd name="connsiteY11" fmla="*/ 15875 h 58210"/>
                      <a:gd name="connsiteX12" fmla="*/ 304800 w 1133475"/>
                      <a:gd name="connsiteY12" fmla="*/ 25400 h 58210"/>
                      <a:gd name="connsiteX13" fmla="*/ 342900 w 1133475"/>
                      <a:gd name="connsiteY13" fmla="*/ 20637 h 58210"/>
                      <a:gd name="connsiteX14" fmla="*/ 371475 w 1133475"/>
                      <a:gd name="connsiteY14" fmla="*/ 11112 h 58210"/>
                      <a:gd name="connsiteX15" fmla="*/ 409575 w 1133475"/>
                      <a:gd name="connsiteY15" fmla="*/ 6350 h 58210"/>
                      <a:gd name="connsiteX16" fmla="*/ 423863 w 1133475"/>
                      <a:gd name="connsiteY16" fmla="*/ 1587 h 58210"/>
                      <a:gd name="connsiteX17" fmla="*/ 457200 w 1133475"/>
                      <a:gd name="connsiteY17" fmla="*/ 11112 h 58210"/>
                      <a:gd name="connsiteX18" fmla="*/ 657225 w 1133475"/>
                      <a:gd name="connsiteY18" fmla="*/ 15875 h 58210"/>
                      <a:gd name="connsiteX19" fmla="*/ 771525 w 1133475"/>
                      <a:gd name="connsiteY19" fmla="*/ 25400 h 58210"/>
                      <a:gd name="connsiteX20" fmla="*/ 800100 w 1133475"/>
                      <a:gd name="connsiteY20" fmla="*/ 15875 h 58210"/>
                      <a:gd name="connsiteX21" fmla="*/ 814388 w 1133475"/>
                      <a:gd name="connsiteY21" fmla="*/ 1587 h 58210"/>
                      <a:gd name="connsiteX22" fmla="*/ 828675 w 1133475"/>
                      <a:gd name="connsiteY22" fmla="*/ 6350 h 58210"/>
                      <a:gd name="connsiteX23" fmla="*/ 847725 w 1133475"/>
                      <a:gd name="connsiteY23" fmla="*/ 11112 h 58210"/>
                      <a:gd name="connsiteX24" fmla="*/ 876300 w 1133475"/>
                      <a:gd name="connsiteY24" fmla="*/ 20637 h 58210"/>
                      <a:gd name="connsiteX25" fmla="*/ 976313 w 1133475"/>
                      <a:gd name="connsiteY25" fmla="*/ 15875 h 58210"/>
                      <a:gd name="connsiteX26" fmla="*/ 1004888 w 1133475"/>
                      <a:gd name="connsiteY26" fmla="*/ 25400 h 58210"/>
                      <a:gd name="connsiteX27" fmla="*/ 1019175 w 1133475"/>
                      <a:gd name="connsiteY27" fmla="*/ 20637 h 58210"/>
                      <a:gd name="connsiteX28" fmla="*/ 1047750 w 1133475"/>
                      <a:gd name="connsiteY28" fmla="*/ 15875 h 58210"/>
                      <a:gd name="connsiteX29" fmla="*/ 1062038 w 1133475"/>
                      <a:gd name="connsiteY29" fmla="*/ 6350 h 58210"/>
                      <a:gd name="connsiteX30" fmla="*/ 1133475 w 1133475"/>
                      <a:gd name="connsiteY30" fmla="*/ 15875 h 58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133475" h="58210">
                        <a:moveTo>
                          <a:pt x="0" y="1587"/>
                        </a:moveTo>
                        <a:cubicBezTo>
                          <a:pt x="4763" y="3175"/>
                          <a:pt x="10738" y="2800"/>
                          <a:pt x="14288" y="6350"/>
                        </a:cubicBezTo>
                        <a:cubicBezTo>
                          <a:pt x="17838" y="9900"/>
                          <a:pt x="15130" y="17501"/>
                          <a:pt x="19050" y="20637"/>
                        </a:cubicBezTo>
                        <a:cubicBezTo>
                          <a:pt x="24161" y="24726"/>
                          <a:pt x="31750" y="23812"/>
                          <a:pt x="38100" y="25400"/>
                        </a:cubicBezTo>
                        <a:cubicBezTo>
                          <a:pt x="53975" y="23812"/>
                          <a:pt x="70179" y="24225"/>
                          <a:pt x="85725" y="20637"/>
                        </a:cubicBezTo>
                        <a:cubicBezTo>
                          <a:pt x="91302" y="19350"/>
                          <a:pt x="94782" y="13437"/>
                          <a:pt x="100013" y="11112"/>
                        </a:cubicBezTo>
                        <a:cubicBezTo>
                          <a:pt x="109188" y="7034"/>
                          <a:pt x="128588" y="1587"/>
                          <a:pt x="128588" y="1587"/>
                        </a:cubicBezTo>
                        <a:lnTo>
                          <a:pt x="157163" y="11112"/>
                        </a:lnTo>
                        <a:cubicBezTo>
                          <a:pt x="161925" y="12700"/>
                          <a:pt x="166580" y="14657"/>
                          <a:pt x="171450" y="15875"/>
                        </a:cubicBezTo>
                        <a:lnTo>
                          <a:pt x="209550" y="25400"/>
                        </a:lnTo>
                        <a:cubicBezTo>
                          <a:pt x="223838" y="23812"/>
                          <a:pt x="238233" y="23000"/>
                          <a:pt x="252413" y="20637"/>
                        </a:cubicBezTo>
                        <a:cubicBezTo>
                          <a:pt x="257365" y="19812"/>
                          <a:pt x="261680" y="15875"/>
                          <a:pt x="266700" y="15875"/>
                        </a:cubicBezTo>
                        <a:cubicBezTo>
                          <a:pt x="278199" y="15875"/>
                          <a:pt x="293523" y="21640"/>
                          <a:pt x="304800" y="25400"/>
                        </a:cubicBezTo>
                        <a:cubicBezTo>
                          <a:pt x="317500" y="23812"/>
                          <a:pt x="330385" y="23319"/>
                          <a:pt x="342900" y="20637"/>
                        </a:cubicBezTo>
                        <a:cubicBezTo>
                          <a:pt x="352717" y="18533"/>
                          <a:pt x="361512" y="12357"/>
                          <a:pt x="371475" y="11112"/>
                        </a:cubicBezTo>
                        <a:lnTo>
                          <a:pt x="409575" y="6350"/>
                        </a:lnTo>
                        <a:cubicBezTo>
                          <a:pt x="414338" y="4762"/>
                          <a:pt x="418843" y="1587"/>
                          <a:pt x="423863" y="1587"/>
                        </a:cubicBezTo>
                        <a:cubicBezTo>
                          <a:pt x="486921" y="1587"/>
                          <a:pt x="406687" y="8867"/>
                          <a:pt x="457200" y="11112"/>
                        </a:cubicBezTo>
                        <a:cubicBezTo>
                          <a:pt x="523828" y="14073"/>
                          <a:pt x="590550" y="14287"/>
                          <a:pt x="657225" y="15875"/>
                        </a:cubicBezTo>
                        <a:cubicBezTo>
                          <a:pt x="685449" y="58210"/>
                          <a:pt x="665274" y="36784"/>
                          <a:pt x="771525" y="25400"/>
                        </a:cubicBezTo>
                        <a:cubicBezTo>
                          <a:pt x="781508" y="24330"/>
                          <a:pt x="800100" y="15875"/>
                          <a:pt x="800100" y="15875"/>
                        </a:cubicBezTo>
                        <a:cubicBezTo>
                          <a:pt x="804863" y="11112"/>
                          <a:pt x="807998" y="3717"/>
                          <a:pt x="814388" y="1587"/>
                        </a:cubicBezTo>
                        <a:cubicBezTo>
                          <a:pt x="819150" y="0"/>
                          <a:pt x="823848" y="4971"/>
                          <a:pt x="828675" y="6350"/>
                        </a:cubicBezTo>
                        <a:cubicBezTo>
                          <a:pt x="834969" y="8148"/>
                          <a:pt x="841456" y="9231"/>
                          <a:pt x="847725" y="11112"/>
                        </a:cubicBezTo>
                        <a:cubicBezTo>
                          <a:pt x="857342" y="13997"/>
                          <a:pt x="876300" y="20637"/>
                          <a:pt x="876300" y="20637"/>
                        </a:cubicBezTo>
                        <a:cubicBezTo>
                          <a:pt x="909638" y="19050"/>
                          <a:pt x="942960" y="14640"/>
                          <a:pt x="976313" y="15875"/>
                        </a:cubicBezTo>
                        <a:cubicBezTo>
                          <a:pt x="986346" y="16247"/>
                          <a:pt x="1004888" y="25400"/>
                          <a:pt x="1004888" y="25400"/>
                        </a:cubicBezTo>
                        <a:cubicBezTo>
                          <a:pt x="1009650" y="23812"/>
                          <a:pt x="1014275" y="21726"/>
                          <a:pt x="1019175" y="20637"/>
                        </a:cubicBezTo>
                        <a:cubicBezTo>
                          <a:pt x="1028601" y="18542"/>
                          <a:pt x="1038589" y="18928"/>
                          <a:pt x="1047750" y="15875"/>
                        </a:cubicBezTo>
                        <a:cubicBezTo>
                          <a:pt x="1053180" y="14065"/>
                          <a:pt x="1057275" y="9525"/>
                          <a:pt x="1062038" y="6350"/>
                        </a:cubicBezTo>
                        <a:cubicBezTo>
                          <a:pt x="1127489" y="11384"/>
                          <a:pt x="1105437" y="1855"/>
                          <a:pt x="1133475" y="15875"/>
                        </a:cubicBezTo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  <p:grpSp>
            <p:nvGrpSpPr>
              <p:cNvPr id="106" name="Gruppieren 105"/>
              <p:cNvGrpSpPr/>
              <p:nvPr/>
            </p:nvGrpSpPr>
            <p:grpSpPr>
              <a:xfrm>
                <a:off x="4250533" y="4237038"/>
                <a:ext cx="985838" cy="51594"/>
                <a:chOff x="4250533" y="4237038"/>
                <a:chExt cx="985838" cy="51594"/>
              </a:xfrm>
            </p:grpSpPr>
            <p:sp>
              <p:nvSpPr>
                <p:cNvPr id="102" name="Freihandform 101"/>
                <p:cNvSpPr/>
                <p:nvPr/>
              </p:nvSpPr>
              <p:spPr>
                <a:xfrm>
                  <a:off x="4250533" y="4237038"/>
                  <a:ext cx="323850" cy="49212"/>
                </a:xfrm>
                <a:custGeom>
                  <a:avLst/>
                  <a:gdLst>
                    <a:gd name="connsiteX0" fmla="*/ 0 w 1133475"/>
                    <a:gd name="connsiteY0" fmla="*/ 1587 h 58210"/>
                    <a:gd name="connsiteX1" fmla="*/ 14288 w 1133475"/>
                    <a:gd name="connsiteY1" fmla="*/ 6350 h 58210"/>
                    <a:gd name="connsiteX2" fmla="*/ 19050 w 1133475"/>
                    <a:gd name="connsiteY2" fmla="*/ 20637 h 58210"/>
                    <a:gd name="connsiteX3" fmla="*/ 38100 w 1133475"/>
                    <a:gd name="connsiteY3" fmla="*/ 25400 h 58210"/>
                    <a:gd name="connsiteX4" fmla="*/ 85725 w 1133475"/>
                    <a:gd name="connsiteY4" fmla="*/ 20637 h 58210"/>
                    <a:gd name="connsiteX5" fmla="*/ 100013 w 1133475"/>
                    <a:gd name="connsiteY5" fmla="*/ 11112 h 58210"/>
                    <a:gd name="connsiteX6" fmla="*/ 128588 w 1133475"/>
                    <a:gd name="connsiteY6" fmla="*/ 1587 h 58210"/>
                    <a:gd name="connsiteX7" fmla="*/ 157163 w 1133475"/>
                    <a:gd name="connsiteY7" fmla="*/ 11112 h 58210"/>
                    <a:gd name="connsiteX8" fmla="*/ 171450 w 1133475"/>
                    <a:gd name="connsiteY8" fmla="*/ 15875 h 58210"/>
                    <a:gd name="connsiteX9" fmla="*/ 209550 w 1133475"/>
                    <a:gd name="connsiteY9" fmla="*/ 25400 h 58210"/>
                    <a:gd name="connsiteX10" fmla="*/ 252413 w 1133475"/>
                    <a:gd name="connsiteY10" fmla="*/ 20637 h 58210"/>
                    <a:gd name="connsiteX11" fmla="*/ 266700 w 1133475"/>
                    <a:gd name="connsiteY11" fmla="*/ 15875 h 58210"/>
                    <a:gd name="connsiteX12" fmla="*/ 304800 w 1133475"/>
                    <a:gd name="connsiteY12" fmla="*/ 25400 h 58210"/>
                    <a:gd name="connsiteX13" fmla="*/ 342900 w 1133475"/>
                    <a:gd name="connsiteY13" fmla="*/ 20637 h 58210"/>
                    <a:gd name="connsiteX14" fmla="*/ 371475 w 1133475"/>
                    <a:gd name="connsiteY14" fmla="*/ 11112 h 58210"/>
                    <a:gd name="connsiteX15" fmla="*/ 409575 w 1133475"/>
                    <a:gd name="connsiteY15" fmla="*/ 6350 h 58210"/>
                    <a:gd name="connsiteX16" fmla="*/ 423863 w 1133475"/>
                    <a:gd name="connsiteY16" fmla="*/ 1587 h 58210"/>
                    <a:gd name="connsiteX17" fmla="*/ 457200 w 1133475"/>
                    <a:gd name="connsiteY17" fmla="*/ 11112 h 58210"/>
                    <a:gd name="connsiteX18" fmla="*/ 657225 w 1133475"/>
                    <a:gd name="connsiteY18" fmla="*/ 15875 h 58210"/>
                    <a:gd name="connsiteX19" fmla="*/ 771525 w 1133475"/>
                    <a:gd name="connsiteY19" fmla="*/ 25400 h 58210"/>
                    <a:gd name="connsiteX20" fmla="*/ 800100 w 1133475"/>
                    <a:gd name="connsiteY20" fmla="*/ 15875 h 58210"/>
                    <a:gd name="connsiteX21" fmla="*/ 814388 w 1133475"/>
                    <a:gd name="connsiteY21" fmla="*/ 1587 h 58210"/>
                    <a:gd name="connsiteX22" fmla="*/ 828675 w 1133475"/>
                    <a:gd name="connsiteY22" fmla="*/ 6350 h 58210"/>
                    <a:gd name="connsiteX23" fmla="*/ 847725 w 1133475"/>
                    <a:gd name="connsiteY23" fmla="*/ 11112 h 58210"/>
                    <a:gd name="connsiteX24" fmla="*/ 876300 w 1133475"/>
                    <a:gd name="connsiteY24" fmla="*/ 20637 h 58210"/>
                    <a:gd name="connsiteX25" fmla="*/ 976313 w 1133475"/>
                    <a:gd name="connsiteY25" fmla="*/ 15875 h 58210"/>
                    <a:gd name="connsiteX26" fmla="*/ 1004888 w 1133475"/>
                    <a:gd name="connsiteY26" fmla="*/ 25400 h 58210"/>
                    <a:gd name="connsiteX27" fmla="*/ 1019175 w 1133475"/>
                    <a:gd name="connsiteY27" fmla="*/ 20637 h 58210"/>
                    <a:gd name="connsiteX28" fmla="*/ 1047750 w 1133475"/>
                    <a:gd name="connsiteY28" fmla="*/ 15875 h 58210"/>
                    <a:gd name="connsiteX29" fmla="*/ 1062038 w 1133475"/>
                    <a:gd name="connsiteY29" fmla="*/ 6350 h 58210"/>
                    <a:gd name="connsiteX30" fmla="*/ 1133475 w 1133475"/>
                    <a:gd name="connsiteY30" fmla="*/ 15875 h 58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133475" h="58210">
                      <a:moveTo>
                        <a:pt x="0" y="1587"/>
                      </a:moveTo>
                      <a:cubicBezTo>
                        <a:pt x="4763" y="3175"/>
                        <a:pt x="10738" y="2800"/>
                        <a:pt x="14288" y="6350"/>
                      </a:cubicBezTo>
                      <a:cubicBezTo>
                        <a:pt x="17838" y="9900"/>
                        <a:pt x="15130" y="17501"/>
                        <a:pt x="19050" y="20637"/>
                      </a:cubicBezTo>
                      <a:cubicBezTo>
                        <a:pt x="24161" y="24726"/>
                        <a:pt x="31750" y="23812"/>
                        <a:pt x="38100" y="25400"/>
                      </a:cubicBezTo>
                      <a:cubicBezTo>
                        <a:pt x="53975" y="23812"/>
                        <a:pt x="70179" y="24225"/>
                        <a:pt x="85725" y="20637"/>
                      </a:cubicBezTo>
                      <a:cubicBezTo>
                        <a:pt x="91302" y="19350"/>
                        <a:pt x="94782" y="13437"/>
                        <a:pt x="100013" y="11112"/>
                      </a:cubicBezTo>
                      <a:cubicBezTo>
                        <a:pt x="109188" y="7034"/>
                        <a:pt x="128588" y="1587"/>
                        <a:pt x="128588" y="1587"/>
                      </a:cubicBezTo>
                      <a:lnTo>
                        <a:pt x="157163" y="11112"/>
                      </a:lnTo>
                      <a:cubicBezTo>
                        <a:pt x="161925" y="12700"/>
                        <a:pt x="166580" y="14657"/>
                        <a:pt x="171450" y="15875"/>
                      </a:cubicBezTo>
                      <a:lnTo>
                        <a:pt x="209550" y="25400"/>
                      </a:lnTo>
                      <a:cubicBezTo>
                        <a:pt x="223838" y="23812"/>
                        <a:pt x="238233" y="23000"/>
                        <a:pt x="252413" y="20637"/>
                      </a:cubicBezTo>
                      <a:cubicBezTo>
                        <a:pt x="257365" y="19812"/>
                        <a:pt x="261680" y="15875"/>
                        <a:pt x="266700" y="15875"/>
                      </a:cubicBezTo>
                      <a:cubicBezTo>
                        <a:pt x="278199" y="15875"/>
                        <a:pt x="293523" y="21640"/>
                        <a:pt x="304800" y="25400"/>
                      </a:cubicBezTo>
                      <a:cubicBezTo>
                        <a:pt x="317500" y="23812"/>
                        <a:pt x="330385" y="23319"/>
                        <a:pt x="342900" y="20637"/>
                      </a:cubicBezTo>
                      <a:cubicBezTo>
                        <a:pt x="352717" y="18533"/>
                        <a:pt x="361512" y="12357"/>
                        <a:pt x="371475" y="11112"/>
                      </a:cubicBezTo>
                      <a:lnTo>
                        <a:pt x="409575" y="6350"/>
                      </a:lnTo>
                      <a:cubicBezTo>
                        <a:pt x="414338" y="4762"/>
                        <a:pt x="418843" y="1587"/>
                        <a:pt x="423863" y="1587"/>
                      </a:cubicBezTo>
                      <a:cubicBezTo>
                        <a:pt x="486921" y="1587"/>
                        <a:pt x="406687" y="8867"/>
                        <a:pt x="457200" y="11112"/>
                      </a:cubicBezTo>
                      <a:cubicBezTo>
                        <a:pt x="523828" y="14073"/>
                        <a:pt x="590550" y="14287"/>
                        <a:pt x="657225" y="15875"/>
                      </a:cubicBezTo>
                      <a:cubicBezTo>
                        <a:pt x="685449" y="58210"/>
                        <a:pt x="665274" y="36784"/>
                        <a:pt x="771525" y="25400"/>
                      </a:cubicBezTo>
                      <a:cubicBezTo>
                        <a:pt x="781508" y="24330"/>
                        <a:pt x="800100" y="15875"/>
                        <a:pt x="800100" y="15875"/>
                      </a:cubicBezTo>
                      <a:cubicBezTo>
                        <a:pt x="804863" y="11112"/>
                        <a:pt x="807998" y="3717"/>
                        <a:pt x="814388" y="1587"/>
                      </a:cubicBezTo>
                      <a:cubicBezTo>
                        <a:pt x="819150" y="0"/>
                        <a:pt x="823848" y="4971"/>
                        <a:pt x="828675" y="6350"/>
                      </a:cubicBezTo>
                      <a:cubicBezTo>
                        <a:pt x="834969" y="8148"/>
                        <a:pt x="841456" y="9231"/>
                        <a:pt x="847725" y="11112"/>
                      </a:cubicBezTo>
                      <a:cubicBezTo>
                        <a:pt x="857342" y="13997"/>
                        <a:pt x="876300" y="20637"/>
                        <a:pt x="876300" y="20637"/>
                      </a:cubicBezTo>
                      <a:cubicBezTo>
                        <a:pt x="909638" y="19050"/>
                        <a:pt x="942960" y="14640"/>
                        <a:pt x="976313" y="15875"/>
                      </a:cubicBezTo>
                      <a:cubicBezTo>
                        <a:pt x="986346" y="16247"/>
                        <a:pt x="1004888" y="25400"/>
                        <a:pt x="1004888" y="25400"/>
                      </a:cubicBezTo>
                      <a:cubicBezTo>
                        <a:pt x="1009650" y="23812"/>
                        <a:pt x="1014275" y="21726"/>
                        <a:pt x="1019175" y="20637"/>
                      </a:cubicBezTo>
                      <a:cubicBezTo>
                        <a:pt x="1028601" y="18542"/>
                        <a:pt x="1038589" y="18928"/>
                        <a:pt x="1047750" y="15875"/>
                      </a:cubicBezTo>
                      <a:cubicBezTo>
                        <a:pt x="1053180" y="14065"/>
                        <a:pt x="1057275" y="9525"/>
                        <a:pt x="1062038" y="6350"/>
                      </a:cubicBezTo>
                      <a:cubicBezTo>
                        <a:pt x="1127489" y="11384"/>
                        <a:pt x="1105437" y="1855"/>
                        <a:pt x="1133475" y="15875"/>
                      </a:cubicBezTo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3" name="Freihandform 102"/>
                <p:cNvSpPr/>
                <p:nvPr/>
              </p:nvSpPr>
              <p:spPr>
                <a:xfrm>
                  <a:off x="4579145" y="4239419"/>
                  <a:ext cx="323850" cy="49212"/>
                </a:xfrm>
                <a:custGeom>
                  <a:avLst/>
                  <a:gdLst>
                    <a:gd name="connsiteX0" fmla="*/ 0 w 1133475"/>
                    <a:gd name="connsiteY0" fmla="*/ 1587 h 58210"/>
                    <a:gd name="connsiteX1" fmla="*/ 14288 w 1133475"/>
                    <a:gd name="connsiteY1" fmla="*/ 6350 h 58210"/>
                    <a:gd name="connsiteX2" fmla="*/ 19050 w 1133475"/>
                    <a:gd name="connsiteY2" fmla="*/ 20637 h 58210"/>
                    <a:gd name="connsiteX3" fmla="*/ 38100 w 1133475"/>
                    <a:gd name="connsiteY3" fmla="*/ 25400 h 58210"/>
                    <a:gd name="connsiteX4" fmla="*/ 85725 w 1133475"/>
                    <a:gd name="connsiteY4" fmla="*/ 20637 h 58210"/>
                    <a:gd name="connsiteX5" fmla="*/ 100013 w 1133475"/>
                    <a:gd name="connsiteY5" fmla="*/ 11112 h 58210"/>
                    <a:gd name="connsiteX6" fmla="*/ 128588 w 1133475"/>
                    <a:gd name="connsiteY6" fmla="*/ 1587 h 58210"/>
                    <a:gd name="connsiteX7" fmla="*/ 157163 w 1133475"/>
                    <a:gd name="connsiteY7" fmla="*/ 11112 h 58210"/>
                    <a:gd name="connsiteX8" fmla="*/ 171450 w 1133475"/>
                    <a:gd name="connsiteY8" fmla="*/ 15875 h 58210"/>
                    <a:gd name="connsiteX9" fmla="*/ 209550 w 1133475"/>
                    <a:gd name="connsiteY9" fmla="*/ 25400 h 58210"/>
                    <a:gd name="connsiteX10" fmla="*/ 252413 w 1133475"/>
                    <a:gd name="connsiteY10" fmla="*/ 20637 h 58210"/>
                    <a:gd name="connsiteX11" fmla="*/ 266700 w 1133475"/>
                    <a:gd name="connsiteY11" fmla="*/ 15875 h 58210"/>
                    <a:gd name="connsiteX12" fmla="*/ 304800 w 1133475"/>
                    <a:gd name="connsiteY12" fmla="*/ 25400 h 58210"/>
                    <a:gd name="connsiteX13" fmla="*/ 342900 w 1133475"/>
                    <a:gd name="connsiteY13" fmla="*/ 20637 h 58210"/>
                    <a:gd name="connsiteX14" fmla="*/ 371475 w 1133475"/>
                    <a:gd name="connsiteY14" fmla="*/ 11112 h 58210"/>
                    <a:gd name="connsiteX15" fmla="*/ 409575 w 1133475"/>
                    <a:gd name="connsiteY15" fmla="*/ 6350 h 58210"/>
                    <a:gd name="connsiteX16" fmla="*/ 423863 w 1133475"/>
                    <a:gd name="connsiteY16" fmla="*/ 1587 h 58210"/>
                    <a:gd name="connsiteX17" fmla="*/ 457200 w 1133475"/>
                    <a:gd name="connsiteY17" fmla="*/ 11112 h 58210"/>
                    <a:gd name="connsiteX18" fmla="*/ 657225 w 1133475"/>
                    <a:gd name="connsiteY18" fmla="*/ 15875 h 58210"/>
                    <a:gd name="connsiteX19" fmla="*/ 771525 w 1133475"/>
                    <a:gd name="connsiteY19" fmla="*/ 25400 h 58210"/>
                    <a:gd name="connsiteX20" fmla="*/ 800100 w 1133475"/>
                    <a:gd name="connsiteY20" fmla="*/ 15875 h 58210"/>
                    <a:gd name="connsiteX21" fmla="*/ 814388 w 1133475"/>
                    <a:gd name="connsiteY21" fmla="*/ 1587 h 58210"/>
                    <a:gd name="connsiteX22" fmla="*/ 828675 w 1133475"/>
                    <a:gd name="connsiteY22" fmla="*/ 6350 h 58210"/>
                    <a:gd name="connsiteX23" fmla="*/ 847725 w 1133475"/>
                    <a:gd name="connsiteY23" fmla="*/ 11112 h 58210"/>
                    <a:gd name="connsiteX24" fmla="*/ 876300 w 1133475"/>
                    <a:gd name="connsiteY24" fmla="*/ 20637 h 58210"/>
                    <a:gd name="connsiteX25" fmla="*/ 976313 w 1133475"/>
                    <a:gd name="connsiteY25" fmla="*/ 15875 h 58210"/>
                    <a:gd name="connsiteX26" fmla="*/ 1004888 w 1133475"/>
                    <a:gd name="connsiteY26" fmla="*/ 25400 h 58210"/>
                    <a:gd name="connsiteX27" fmla="*/ 1019175 w 1133475"/>
                    <a:gd name="connsiteY27" fmla="*/ 20637 h 58210"/>
                    <a:gd name="connsiteX28" fmla="*/ 1047750 w 1133475"/>
                    <a:gd name="connsiteY28" fmla="*/ 15875 h 58210"/>
                    <a:gd name="connsiteX29" fmla="*/ 1062038 w 1133475"/>
                    <a:gd name="connsiteY29" fmla="*/ 6350 h 58210"/>
                    <a:gd name="connsiteX30" fmla="*/ 1133475 w 1133475"/>
                    <a:gd name="connsiteY30" fmla="*/ 15875 h 58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133475" h="58210">
                      <a:moveTo>
                        <a:pt x="0" y="1587"/>
                      </a:moveTo>
                      <a:cubicBezTo>
                        <a:pt x="4763" y="3175"/>
                        <a:pt x="10738" y="2800"/>
                        <a:pt x="14288" y="6350"/>
                      </a:cubicBezTo>
                      <a:cubicBezTo>
                        <a:pt x="17838" y="9900"/>
                        <a:pt x="15130" y="17501"/>
                        <a:pt x="19050" y="20637"/>
                      </a:cubicBezTo>
                      <a:cubicBezTo>
                        <a:pt x="24161" y="24726"/>
                        <a:pt x="31750" y="23812"/>
                        <a:pt x="38100" y="25400"/>
                      </a:cubicBezTo>
                      <a:cubicBezTo>
                        <a:pt x="53975" y="23812"/>
                        <a:pt x="70179" y="24225"/>
                        <a:pt x="85725" y="20637"/>
                      </a:cubicBezTo>
                      <a:cubicBezTo>
                        <a:pt x="91302" y="19350"/>
                        <a:pt x="94782" y="13437"/>
                        <a:pt x="100013" y="11112"/>
                      </a:cubicBezTo>
                      <a:cubicBezTo>
                        <a:pt x="109188" y="7034"/>
                        <a:pt x="128588" y="1587"/>
                        <a:pt x="128588" y="1587"/>
                      </a:cubicBezTo>
                      <a:lnTo>
                        <a:pt x="157163" y="11112"/>
                      </a:lnTo>
                      <a:cubicBezTo>
                        <a:pt x="161925" y="12700"/>
                        <a:pt x="166580" y="14657"/>
                        <a:pt x="171450" y="15875"/>
                      </a:cubicBezTo>
                      <a:lnTo>
                        <a:pt x="209550" y="25400"/>
                      </a:lnTo>
                      <a:cubicBezTo>
                        <a:pt x="223838" y="23812"/>
                        <a:pt x="238233" y="23000"/>
                        <a:pt x="252413" y="20637"/>
                      </a:cubicBezTo>
                      <a:cubicBezTo>
                        <a:pt x="257365" y="19812"/>
                        <a:pt x="261680" y="15875"/>
                        <a:pt x="266700" y="15875"/>
                      </a:cubicBezTo>
                      <a:cubicBezTo>
                        <a:pt x="278199" y="15875"/>
                        <a:pt x="293523" y="21640"/>
                        <a:pt x="304800" y="25400"/>
                      </a:cubicBezTo>
                      <a:cubicBezTo>
                        <a:pt x="317500" y="23812"/>
                        <a:pt x="330385" y="23319"/>
                        <a:pt x="342900" y="20637"/>
                      </a:cubicBezTo>
                      <a:cubicBezTo>
                        <a:pt x="352717" y="18533"/>
                        <a:pt x="361512" y="12357"/>
                        <a:pt x="371475" y="11112"/>
                      </a:cubicBezTo>
                      <a:lnTo>
                        <a:pt x="409575" y="6350"/>
                      </a:lnTo>
                      <a:cubicBezTo>
                        <a:pt x="414338" y="4762"/>
                        <a:pt x="418843" y="1587"/>
                        <a:pt x="423863" y="1587"/>
                      </a:cubicBezTo>
                      <a:cubicBezTo>
                        <a:pt x="486921" y="1587"/>
                        <a:pt x="406687" y="8867"/>
                        <a:pt x="457200" y="11112"/>
                      </a:cubicBezTo>
                      <a:cubicBezTo>
                        <a:pt x="523828" y="14073"/>
                        <a:pt x="590550" y="14287"/>
                        <a:pt x="657225" y="15875"/>
                      </a:cubicBezTo>
                      <a:cubicBezTo>
                        <a:pt x="685449" y="58210"/>
                        <a:pt x="665274" y="36784"/>
                        <a:pt x="771525" y="25400"/>
                      </a:cubicBezTo>
                      <a:cubicBezTo>
                        <a:pt x="781508" y="24330"/>
                        <a:pt x="800100" y="15875"/>
                        <a:pt x="800100" y="15875"/>
                      </a:cubicBezTo>
                      <a:cubicBezTo>
                        <a:pt x="804863" y="11112"/>
                        <a:pt x="807998" y="3717"/>
                        <a:pt x="814388" y="1587"/>
                      </a:cubicBezTo>
                      <a:cubicBezTo>
                        <a:pt x="819150" y="0"/>
                        <a:pt x="823848" y="4971"/>
                        <a:pt x="828675" y="6350"/>
                      </a:cubicBezTo>
                      <a:cubicBezTo>
                        <a:pt x="834969" y="8148"/>
                        <a:pt x="841456" y="9231"/>
                        <a:pt x="847725" y="11112"/>
                      </a:cubicBezTo>
                      <a:cubicBezTo>
                        <a:pt x="857342" y="13997"/>
                        <a:pt x="876300" y="20637"/>
                        <a:pt x="876300" y="20637"/>
                      </a:cubicBezTo>
                      <a:cubicBezTo>
                        <a:pt x="909638" y="19050"/>
                        <a:pt x="942960" y="14640"/>
                        <a:pt x="976313" y="15875"/>
                      </a:cubicBezTo>
                      <a:cubicBezTo>
                        <a:pt x="986346" y="16247"/>
                        <a:pt x="1004888" y="25400"/>
                        <a:pt x="1004888" y="25400"/>
                      </a:cubicBezTo>
                      <a:cubicBezTo>
                        <a:pt x="1009650" y="23812"/>
                        <a:pt x="1014275" y="21726"/>
                        <a:pt x="1019175" y="20637"/>
                      </a:cubicBezTo>
                      <a:cubicBezTo>
                        <a:pt x="1028601" y="18542"/>
                        <a:pt x="1038589" y="18928"/>
                        <a:pt x="1047750" y="15875"/>
                      </a:cubicBezTo>
                      <a:cubicBezTo>
                        <a:pt x="1053180" y="14065"/>
                        <a:pt x="1057275" y="9525"/>
                        <a:pt x="1062038" y="6350"/>
                      </a:cubicBezTo>
                      <a:cubicBezTo>
                        <a:pt x="1127489" y="11384"/>
                        <a:pt x="1105437" y="1855"/>
                        <a:pt x="1133475" y="15875"/>
                      </a:cubicBezTo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4" name="Freihandform 103"/>
                <p:cNvSpPr/>
                <p:nvPr/>
              </p:nvSpPr>
              <p:spPr>
                <a:xfrm>
                  <a:off x="4912521" y="4239420"/>
                  <a:ext cx="323850" cy="49212"/>
                </a:xfrm>
                <a:custGeom>
                  <a:avLst/>
                  <a:gdLst>
                    <a:gd name="connsiteX0" fmla="*/ 0 w 1133475"/>
                    <a:gd name="connsiteY0" fmla="*/ 1587 h 58210"/>
                    <a:gd name="connsiteX1" fmla="*/ 14288 w 1133475"/>
                    <a:gd name="connsiteY1" fmla="*/ 6350 h 58210"/>
                    <a:gd name="connsiteX2" fmla="*/ 19050 w 1133475"/>
                    <a:gd name="connsiteY2" fmla="*/ 20637 h 58210"/>
                    <a:gd name="connsiteX3" fmla="*/ 38100 w 1133475"/>
                    <a:gd name="connsiteY3" fmla="*/ 25400 h 58210"/>
                    <a:gd name="connsiteX4" fmla="*/ 85725 w 1133475"/>
                    <a:gd name="connsiteY4" fmla="*/ 20637 h 58210"/>
                    <a:gd name="connsiteX5" fmla="*/ 100013 w 1133475"/>
                    <a:gd name="connsiteY5" fmla="*/ 11112 h 58210"/>
                    <a:gd name="connsiteX6" fmla="*/ 128588 w 1133475"/>
                    <a:gd name="connsiteY6" fmla="*/ 1587 h 58210"/>
                    <a:gd name="connsiteX7" fmla="*/ 157163 w 1133475"/>
                    <a:gd name="connsiteY7" fmla="*/ 11112 h 58210"/>
                    <a:gd name="connsiteX8" fmla="*/ 171450 w 1133475"/>
                    <a:gd name="connsiteY8" fmla="*/ 15875 h 58210"/>
                    <a:gd name="connsiteX9" fmla="*/ 209550 w 1133475"/>
                    <a:gd name="connsiteY9" fmla="*/ 25400 h 58210"/>
                    <a:gd name="connsiteX10" fmla="*/ 252413 w 1133475"/>
                    <a:gd name="connsiteY10" fmla="*/ 20637 h 58210"/>
                    <a:gd name="connsiteX11" fmla="*/ 266700 w 1133475"/>
                    <a:gd name="connsiteY11" fmla="*/ 15875 h 58210"/>
                    <a:gd name="connsiteX12" fmla="*/ 304800 w 1133475"/>
                    <a:gd name="connsiteY12" fmla="*/ 25400 h 58210"/>
                    <a:gd name="connsiteX13" fmla="*/ 342900 w 1133475"/>
                    <a:gd name="connsiteY13" fmla="*/ 20637 h 58210"/>
                    <a:gd name="connsiteX14" fmla="*/ 371475 w 1133475"/>
                    <a:gd name="connsiteY14" fmla="*/ 11112 h 58210"/>
                    <a:gd name="connsiteX15" fmla="*/ 409575 w 1133475"/>
                    <a:gd name="connsiteY15" fmla="*/ 6350 h 58210"/>
                    <a:gd name="connsiteX16" fmla="*/ 423863 w 1133475"/>
                    <a:gd name="connsiteY16" fmla="*/ 1587 h 58210"/>
                    <a:gd name="connsiteX17" fmla="*/ 457200 w 1133475"/>
                    <a:gd name="connsiteY17" fmla="*/ 11112 h 58210"/>
                    <a:gd name="connsiteX18" fmla="*/ 657225 w 1133475"/>
                    <a:gd name="connsiteY18" fmla="*/ 15875 h 58210"/>
                    <a:gd name="connsiteX19" fmla="*/ 771525 w 1133475"/>
                    <a:gd name="connsiteY19" fmla="*/ 25400 h 58210"/>
                    <a:gd name="connsiteX20" fmla="*/ 800100 w 1133475"/>
                    <a:gd name="connsiteY20" fmla="*/ 15875 h 58210"/>
                    <a:gd name="connsiteX21" fmla="*/ 814388 w 1133475"/>
                    <a:gd name="connsiteY21" fmla="*/ 1587 h 58210"/>
                    <a:gd name="connsiteX22" fmla="*/ 828675 w 1133475"/>
                    <a:gd name="connsiteY22" fmla="*/ 6350 h 58210"/>
                    <a:gd name="connsiteX23" fmla="*/ 847725 w 1133475"/>
                    <a:gd name="connsiteY23" fmla="*/ 11112 h 58210"/>
                    <a:gd name="connsiteX24" fmla="*/ 876300 w 1133475"/>
                    <a:gd name="connsiteY24" fmla="*/ 20637 h 58210"/>
                    <a:gd name="connsiteX25" fmla="*/ 976313 w 1133475"/>
                    <a:gd name="connsiteY25" fmla="*/ 15875 h 58210"/>
                    <a:gd name="connsiteX26" fmla="*/ 1004888 w 1133475"/>
                    <a:gd name="connsiteY26" fmla="*/ 25400 h 58210"/>
                    <a:gd name="connsiteX27" fmla="*/ 1019175 w 1133475"/>
                    <a:gd name="connsiteY27" fmla="*/ 20637 h 58210"/>
                    <a:gd name="connsiteX28" fmla="*/ 1047750 w 1133475"/>
                    <a:gd name="connsiteY28" fmla="*/ 15875 h 58210"/>
                    <a:gd name="connsiteX29" fmla="*/ 1062038 w 1133475"/>
                    <a:gd name="connsiteY29" fmla="*/ 6350 h 58210"/>
                    <a:gd name="connsiteX30" fmla="*/ 1133475 w 1133475"/>
                    <a:gd name="connsiteY30" fmla="*/ 15875 h 58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133475" h="58210">
                      <a:moveTo>
                        <a:pt x="0" y="1587"/>
                      </a:moveTo>
                      <a:cubicBezTo>
                        <a:pt x="4763" y="3175"/>
                        <a:pt x="10738" y="2800"/>
                        <a:pt x="14288" y="6350"/>
                      </a:cubicBezTo>
                      <a:cubicBezTo>
                        <a:pt x="17838" y="9900"/>
                        <a:pt x="15130" y="17501"/>
                        <a:pt x="19050" y="20637"/>
                      </a:cubicBezTo>
                      <a:cubicBezTo>
                        <a:pt x="24161" y="24726"/>
                        <a:pt x="31750" y="23812"/>
                        <a:pt x="38100" y="25400"/>
                      </a:cubicBezTo>
                      <a:cubicBezTo>
                        <a:pt x="53975" y="23812"/>
                        <a:pt x="70179" y="24225"/>
                        <a:pt x="85725" y="20637"/>
                      </a:cubicBezTo>
                      <a:cubicBezTo>
                        <a:pt x="91302" y="19350"/>
                        <a:pt x="94782" y="13437"/>
                        <a:pt x="100013" y="11112"/>
                      </a:cubicBezTo>
                      <a:cubicBezTo>
                        <a:pt x="109188" y="7034"/>
                        <a:pt x="128588" y="1587"/>
                        <a:pt x="128588" y="1587"/>
                      </a:cubicBezTo>
                      <a:lnTo>
                        <a:pt x="157163" y="11112"/>
                      </a:lnTo>
                      <a:cubicBezTo>
                        <a:pt x="161925" y="12700"/>
                        <a:pt x="166580" y="14657"/>
                        <a:pt x="171450" y="15875"/>
                      </a:cubicBezTo>
                      <a:lnTo>
                        <a:pt x="209550" y="25400"/>
                      </a:lnTo>
                      <a:cubicBezTo>
                        <a:pt x="223838" y="23812"/>
                        <a:pt x="238233" y="23000"/>
                        <a:pt x="252413" y="20637"/>
                      </a:cubicBezTo>
                      <a:cubicBezTo>
                        <a:pt x="257365" y="19812"/>
                        <a:pt x="261680" y="15875"/>
                        <a:pt x="266700" y="15875"/>
                      </a:cubicBezTo>
                      <a:cubicBezTo>
                        <a:pt x="278199" y="15875"/>
                        <a:pt x="293523" y="21640"/>
                        <a:pt x="304800" y="25400"/>
                      </a:cubicBezTo>
                      <a:cubicBezTo>
                        <a:pt x="317500" y="23812"/>
                        <a:pt x="330385" y="23319"/>
                        <a:pt x="342900" y="20637"/>
                      </a:cubicBezTo>
                      <a:cubicBezTo>
                        <a:pt x="352717" y="18533"/>
                        <a:pt x="361512" y="12357"/>
                        <a:pt x="371475" y="11112"/>
                      </a:cubicBezTo>
                      <a:lnTo>
                        <a:pt x="409575" y="6350"/>
                      </a:lnTo>
                      <a:cubicBezTo>
                        <a:pt x="414338" y="4762"/>
                        <a:pt x="418843" y="1587"/>
                        <a:pt x="423863" y="1587"/>
                      </a:cubicBezTo>
                      <a:cubicBezTo>
                        <a:pt x="486921" y="1587"/>
                        <a:pt x="406687" y="8867"/>
                        <a:pt x="457200" y="11112"/>
                      </a:cubicBezTo>
                      <a:cubicBezTo>
                        <a:pt x="523828" y="14073"/>
                        <a:pt x="590550" y="14287"/>
                        <a:pt x="657225" y="15875"/>
                      </a:cubicBezTo>
                      <a:cubicBezTo>
                        <a:pt x="685449" y="58210"/>
                        <a:pt x="665274" y="36784"/>
                        <a:pt x="771525" y="25400"/>
                      </a:cubicBezTo>
                      <a:cubicBezTo>
                        <a:pt x="781508" y="24330"/>
                        <a:pt x="800100" y="15875"/>
                        <a:pt x="800100" y="15875"/>
                      </a:cubicBezTo>
                      <a:cubicBezTo>
                        <a:pt x="804863" y="11112"/>
                        <a:pt x="807998" y="3717"/>
                        <a:pt x="814388" y="1587"/>
                      </a:cubicBezTo>
                      <a:cubicBezTo>
                        <a:pt x="819150" y="0"/>
                        <a:pt x="823848" y="4971"/>
                        <a:pt x="828675" y="6350"/>
                      </a:cubicBezTo>
                      <a:cubicBezTo>
                        <a:pt x="834969" y="8148"/>
                        <a:pt x="841456" y="9231"/>
                        <a:pt x="847725" y="11112"/>
                      </a:cubicBezTo>
                      <a:cubicBezTo>
                        <a:pt x="857342" y="13997"/>
                        <a:pt x="876300" y="20637"/>
                        <a:pt x="876300" y="20637"/>
                      </a:cubicBezTo>
                      <a:cubicBezTo>
                        <a:pt x="909638" y="19050"/>
                        <a:pt x="942960" y="14640"/>
                        <a:pt x="976313" y="15875"/>
                      </a:cubicBezTo>
                      <a:cubicBezTo>
                        <a:pt x="986346" y="16247"/>
                        <a:pt x="1004888" y="25400"/>
                        <a:pt x="1004888" y="25400"/>
                      </a:cubicBezTo>
                      <a:cubicBezTo>
                        <a:pt x="1009650" y="23812"/>
                        <a:pt x="1014275" y="21726"/>
                        <a:pt x="1019175" y="20637"/>
                      </a:cubicBezTo>
                      <a:cubicBezTo>
                        <a:pt x="1028601" y="18542"/>
                        <a:pt x="1038589" y="18928"/>
                        <a:pt x="1047750" y="15875"/>
                      </a:cubicBezTo>
                      <a:cubicBezTo>
                        <a:pt x="1053180" y="14065"/>
                        <a:pt x="1057275" y="9525"/>
                        <a:pt x="1062038" y="6350"/>
                      </a:cubicBezTo>
                      <a:cubicBezTo>
                        <a:pt x="1127489" y="11384"/>
                        <a:pt x="1105437" y="1855"/>
                        <a:pt x="1133475" y="15875"/>
                      </a:cubicBezTo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09" name="Gruppieren 108"/>
            <p:cNvGrpSpPr/>
            <p:nvPr/>
          </p:nvGrpSpPr>
          <p:grpSpPr>
            <a:xfrm flipV="1">
              <a:off x="2212501" y="4078147"/>
              <a:ext cx="3990544" cy="95721"/>
              <a:chOff x="1587094" y="4219364"/>
              <a:chExt cx="3656420" cy="72299"/>
            </a:xfrm>
          </p:grpSpPr>
          <p:grpSp>
            <p:nvGrpSpPr>
              <p:cNvPr id="110" name="Gruppieren 109"/>
              <p:cNvGrpSpPr/>
              <p:nvPr/>
            </p:nvGrpSpPr>
            <p:grpSpPr>
              <a:xfrm>
                <a:off x="1587094" y="4219364"/>
                <a:ext cx="2665819" cy="72299"/>
                <a:chOff x="1587094" y="4219364"/>
                <a:chExt cx="2665819" cy="72299"/>
              </a:xfrm>
            </p:grpSpPr>
            <p:grpSp>
              <p:nvGrpSpPr>
                <p:cNvPr id="115" name="Gruppieren 114"/>
                <p:cNvGrpSpPr/>
                <p:nvPr/>
              </p:nvGrpSpPr>
              <p:grpSpPr>
                <a:xfrm>
                  <a:off x="1587094" y="4229424"/>
                  <a:ext cx="1310889" cy="62239"/>
                  <a:chOff x="1587094" y="4229424"/>
                  <a:chExt cx="1310889" cy="62239"/>
                </a:xfrm>
              </p:grpSpPr>
              <p:sp>
                <p:nvSpPr>
                  <p:cNvPr id="121" name="Freihandform 120"/>
                  <p:cNvSpPr/>
                  <p:nvPr/>
                </p:nvSpPr>
                <p:spPr>
                  <a:xfrm>
                    <a:off x="1587094" y="4229438"/>
                    <a:ext cx="323850" cy="62225"/>
                  </a:xfrm>
                  <a:custGeom>
                    <a:avLst/>
                    <a:gdLst>
                      <a:gd name="connsiteX0" fmla="*/ 0 w 1133475"/>
                      <a:gd name="connsiteY0" fmla="*/ 1587 h 58210"/>
                      <a:gd name="connsiteX1" fmla="*/ 14288 w 1133475"/>
                      <a:gd name="connsiteY1" fmla="*/ 6350 h 58210"/>
                      <a:gd name="connsiteX2" fmla="*/ 19050 w 1133475"/>
                      <a:gd name="connsiteY2" fmla="*/ 20637 h 58210"/>
                      <a:gd name="connsiteX3" fmla="*/ 38100 w 1133475"/>
                      <a:gd name="connsiteY3" fmla="*/ 25400 h 58210"/>
                      <a:gd name="connsiteX4" fmla="*/ 85725 w 1133475"/>
                      <a:gd name="connsiteY4" fmla="*/ 20637 h 58210"/>
                      <a:gd name="connsiteX5" fmla="*/ 100013 w 1133475"/>
                      <a:gd name="connsiteY5" fmla="*/ 11112 h 58210"/>
                      <a:gd name="connsiteX6" fmla="*/ 128588 w 1133475"/>
                      <a:gd name="connsiteY6" fmla="*/ 1587 h 58210"/>
                      <a:gd name="connsiteX7" fmla="*/ 157163 w 1133475"/>
                      <a:gd name="connsiteY7" fmla="*/ 11112 h 58210"/>
                      <a:gd name="connsiteX8" fmla="*/ 171450 w 1133475"/>
                      <a:gd name="connsiteY8" fmla="*/ 15875 h 58210"/>
                      <a:gd name="connsiteX9" fmla="*/ 209550 w 1133475"/>
                      <a:gd name="connsiteY9" fmla="*/ 25400 h 58210"/>
                      <a:gd name="connsiteX10" fmla="*/ 252413 w 1133475"/>
                      <a:gd name="connsiteY10" fmla="*/ 20637 h 58210"/>
                      <a:gd name="connsiteX11" fmla="*/ 266700 w 1133475"/>
                      <a:gd name="connsiteY11" fmla="*/ 15875 h 58210"/>
                      <a:gd name="connsiteX12" fmla="*/ 304800 w 1133475"/>
                      <a:gd name="connsiteY12" fmla="*/ 25400 h 58210"/>
                      <a:gd name="connsiteX13" fmla="*/ 342900 w 1133475"/>
                      <a:gd name="connsiteY13" fmla="*/ 20637 h 58210"/>
                      <a:gd name="connsiteX14" fmla="*/ 371475 w 1133475"/>
                      <a:gd name="connsiteY14" fmla="*/ 11112 h 58210"/>
                      <a:gd name="connsiteX15" fmla="*/ 409575 w 1133475"/>
                      <a:gd name="connsiteY15" fmla="*/ 6350 h 58210"/>
                      <a:gd name="connsiteX16" fmla="*/ 423863 w 1133475"/>
                      <a:gd name="connsiteY16" fmla="*/ 1587 h 58210"/>
                      <a:gd name="connsiteX17" fmla="*/ 457200 w 1133475"/>
                      <a:gd name="connsiteY17" fmla="*/ 11112 h 58210"/>
                      <a:gd name="connsiteX18" fmla="*/ 657225 w 1133475"/>
                      <a:gd name="connsiteY18" fmla="*/ 15875 h 58210"/>
                      <a:gd name="connsiteX19" fmla="*/ 771525 w 1133475"/>
                      <a:gd name="connsiteY19" fmla="*/ 25400 h 58210"/>
                      <a:gd name="connsiteX20" fmla="*/ 800100 w 1133475"/>
                      <a:gd name="connsiteY20" fmla="*/ 15875 h 58210"/>
                      <a:gd name="connsiteX21" fmla="*/ 814388 w 1133475"/>
                      <a:gd name="connsiteY21" fmla="*/ 1587 h 58210"/>
                      <a:gd name="connsiteX22" fmla="*/ 828675 w 1133475"/>
                      <a:gd name="connsiteY22" fmla="*/ 6350 h 58210"/>
                      <a:gd name="connsiteX23" fmla="*/ 847725 w 1133475"/>
                      <a:gd name="connsiteY23" fmla="*/ 11112 h 58210"/>
                      <a:gd name="connsiteX24" fmla="*/ 876300 w 1133475"/>
                      <a:gd name="connsiteY24" fmla="*/ 20637 h 58210"/>
                      <a:gd name="connsiteX25" fmla="*/ 976313 w 1133475"/>
                      <a:gd name="connsiteY25" fmla="*/ 15875 h 58210"/>
                      <a:gd name="connsiteX26" fmla="*/ 1004888 w 1133475"/>
                      <a:gd name="connsiteY26" fmla="*/ 25400 h 58210"/>
                      <a:gd name="connsiteX27" fmla="*/ 1019175 w 1133475"/>
                      <a:gd name="connsiteY27" fmla="*/ 20637 h 58210"/>
                      <a:gd name="connsiteX28" fmla="*/ 1047750 w 1133475"/>
                      <a:gd name="connsiteY28" fmla="*/ 15875 h 58210"/>
                      <a:gd name="connsiteX29" fmla="*/ 1062038 w 1133475"/>
                      <a:gd name="connsiteY29" fmla="*/ 6350 h 58210"/>
                      <a:gd name="connsiteX30" fmla="*/ 1133475 w 1133475"/>
                      <a:gd name="connsiteY30" fmla="*/ 15875 h 58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133475" h="58210">
                        <a:moveTo>
                          <a:pt x="0" y="1587"/>
                        </a:moveTo>
                        <a:cubicBezTo>
                          <a:pt x="4763" y="3175"/>
                          <a:pt x="10738" y="2800"/>
                          <a:pt x="14288" y="6350"/>
                        </a:cubicBezTo>
                        <a:cubicBezTo>
                          <a:pt x="17838" y="9900"/>
                          <a:pt x="15130" y="17501"/>
                          <a:pt x="19050" y="20637"/>
                        </a:cubicBezTo>
                        <a:cubicBezTo>
                          <a:pt x="24161" y="24726"/>
                          <a:pt x="31750" y="23812"/>
                          <a:pt x="38100" y="25400"/>
                        </a:cubicBezTo>
                        <a:cubicBezTo>
                          <a:pt x="53975" y="23812"/>
                          <a:pt x="70179" y="24225"/>
                          <a:pt x="85725" y="20637"/>
                        </a:cubicBezTo>
                        <a:cubicBezTo>
                          <a:pt x="91302" y="19350"/>
                          <a:pt x="94782" y="13437"/>
                          <a:pt x="100013" y="11112"/>
                        </a:cubicBezTo>
                        <a:cubicBezTo>
                          <a:pt x="109188" y="7034"/>
                          <a:pt x="128588" y="1587"/>
                          <a:pt x="128588" y="1587"/>
                        </a:cubicBezTo>
                        <a:lnTo>
                          <a:pt x="157163" y="11112"/>
                        </a:lnTo>
                        <a:cubicBezTo>
                          <a:pt x="161925" y="12700"/>
                          <a:pt x="166580" y="14657"/>
                          <a:pt x="171450" y="15875"/>
                        </a:cubicBezTo>
                        <a:lnTo>
                          <a:pt x="209550" y="25400"/>
                        </a:lnTo>
                        <a:cubicBezTo>
                          <a:pt x="223838" y="23812"/>
                          <a:pt x="238233" y="23000"/>
                          <a:pt x="252413" y="20637"/>
                        </a:cubicBezTo>
                        <a:cubicBezTo>
                          <a:pt x="257365" y="19812"/>
                          <a:pt x="261680" y="15875"/>
                          <a:pt x="266700" y="15875"/>
                        </a:cubicBezTo>
                        <a:cubicBezTo>
                          <a:pt x="278199" y="15875"/>
                          <a:pt x="293523" y="21640"/>
                          <a:pt x="304800" y="25400"/>
                        </a:cubicBezTo>
                        <a:cubicBezTo>
                          <a:pt x="317500" y="23812"/>
                          <a:pt x="330385" y="23319"/>
                          <a:pt x="342900" y="20637"/>
                        </a:cubicBezTo>
                        <a:cubicBezTo>
                          <a:pt x="352717" y="18533"/>
                          <a:pt x="361512" y="12357"/>
                          <a:pt x="371475" y="11112"/>
                        </a:cubicBezTo>
                        <a:lnTo>
                          <a:pt x="409575" y="6350"/>
                        </a:lnTo>
                        <a:cubicBezTo>
                          <a:pt x="414338" y="4762"/>
                          <a:pt x="418843" y="1587"/>
                          <a:pt x="423863" y="1587"/>
                        </a:cubicBezTo>
                        <a:cubicBezTo>
                          <a:pt x="486921" y="1587"/>
                          <a:pt x="406687" y="8867"/>
                          <a:pt x="457200" y="11112"/>
                        </a:cubicBezTo>
                        <a:cubicBezTo>
                          <a:pt x="523828" y="14073"/>
                          <a:pt x="590550" y="14287"/>
                          <a:pt x="657225" y="15875"/>
                        </a:cubicBezTo>
                        <a:cubicBezTo>
                          <a:pt x="685449" y="58210"/>
                          <a:pt x="665274" y="36784"/>
                          <a:pt x="771525" y="25400"/>
                        </a:cubicBezTo>
                        <a:cubicBezTo>
                          <a:pt x="781508" y="24330"/>
                          <a:pt x="800100" y="15875"/>
                          <a:pt x="800100" y="15875"/>
                        </a:cubicBezTo>
                        <a:cubicBezTo>
                          <a:pt x="804863" y="11112"/>
                          <a:pt x="807998" y="3717"/>
                          <a:pt x="814388" y="1587"/>
                        </a:cubicBezTo>
                        <a:cubicBezTo>
                          <a:pt x="819150" y="0"/>
                          <a:pt x="823848" y="4971"/>
                          <a:pt x="828675" y="6350"/>
                        </a:cubicBezTo>
                        <a:cubicBezTo>
                          <a:pt x="834969" y="8148"/>
                          <a:pt x="841456" y="9231"/>
                          <a:pt x="847725" y="11112"/>
                        </a:cubicBezTo>
                        <a:cubicBezTo>
                          <a:pt x="857342" y="13997"/>
                          <a:pt x="876300" y="20637"/>
                          <a:pt x="876300" y="20637"/>
                        </a:cubicBezTo>
                        <a:cubicBezTo>
                          <a:pt x="909638" y="19050"/>
                          <a:pt x="942960" y="14640"/>
                          <a:pt x="976313" y="15875"/>
                        </a:cubicBezTo>
                        <a:cubicBezTo>
                          <a:pt x="986346" y="16247"/>
                          <a:pt x="1004888" y="25400"/>
                          <a:pt x="1004888" y="25400"/>
                        </a:cubicBezTo>
                        <a:cubicBezTo>
                          <a:pt x="1009650" y="23812"/>
                          <a:pt x="1014275" y="21726"/>
                          <a:pt x="1019175" y="20637"/>
                        </a:cubicBezTo>
                        <a:cubicBezTo>
                          <a:pt x="1028601" y="18542"/>
                          <a:pt x="1038589" y="18928"/>
                          <a:pt x="1047750" y="15875"/>
                        </a:cubicBezTo>
                        <a:cubicBezTo>
                          <a:pt x="1053180" y="14065"/>
                          <a:pt x="1057275" y="9525"/>
                          <a:pt x="1062038" y="6350"/>
                        </a:cubicBezTo>
                        <a:cubicBezTo>
                          <a:pt x="1127489" y="11384"/>
                          <a:pt x="1105437" y="1855"/>
                          <a:pt x="1133475" y="15875"/>
                        </a:cubicBezTo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22" name="Freihandform 121"/>
                  <p:cNvSpPr/>
                  <p:nvPr/>
                </p:nvSpPr>
                <p:spPr>
                  <a:xfrm>
                    <a:off x="1902844" y="4229424"/>
                    <a:ext cx="323850" cy="62238"/>
                  </a:xfrm>
                  <a:custGeom>
                    <a:avLst/>
                    <a:gdLst>
                      <a:gd name="connsiteX0" fmla="*/ 0 w 1133475"/>
                      <a:gd name="connsiteY0" fmla="*/ 1587 h 58210"/>
                      <a:gd name="connsiteX1" fmla="*/ 14288 w 1133475"/>
                      <a:gd name="connsiteY1" fmla="*/ 6350 h 58210"/>
                      <a:gd name="connsiteX2" fmla="*/ 19050 w 1133475"/>
                      <a:gd name="connsiteY2" fmla="*/ 20637 h 58210"/>
                      <a:gd name="connsiteX3" fmla="*/ 38100 w 1133475"/>
                      <a:gd name="connsiteY3" fmla="*/ 25400 h 58210"/>
                      <a:gd name="connsiteX4" fmla="*/ 85725 w 1133475"/>
                      <a:gd name="connsiteY4" fmla="*/ 20637 h 58210"/>
                      <a:gd name="connsiteX5" fmla="*/ 100013 w 1133475"/>
                      <a:gd name="connsiteY5" fmla="*/ 11112 h 58210"/>
                      <a:gd name="connsiteX6" fmla="*/ 128588 w 1133475"/>
                      <a:gd name="connsiteY6" fmla="*/ 1587 h 58210"/>
                      <a:gd name="connsiteX7" fmla="*/ 157163 w 1133475"/>
                      <a:gd name="connsiteY7" fmla="*/ 11112 h 58210"/>
                      <a:gd name="connsiteX8" fmla="*/ 171450 w 1133475"/>
                      <a:gd name="connsiteY8" fmla="*/ 15875 h 58210"/>
                      <a:gd name="connsiteX9" fmla="*/ 209550 w 1133475"/>
                      <a:gd name="connsiteY9" fmla="*/ 25400 h 58210"/>
                      <a:gd name="connsiteX10" fmla="*/ 252413 w 1133475"/>
                      <a:gd name="connsiteY10" fmla="*/ 20637 h 58210"/>
                      <a:gd name="connsiteX11" fmla="*/ 266700 w 1133475"/>
                      <a:gd name="connsiteY11" fmla="*/ 15875 h 58210"/>
                      <a:gd name="connsiteX12" fmla="*/ 304800 w 1133475"/>
                      <a:gd name="connsiteY12" fmla="*/ 25400 h 58210"/>
                      <a:gd name="connsiteX13" fmla="*/ 342900 w 1133475"/>
                      <a:gd name="connsiteY13" fmla="*/ 20637 h 58210"/>
                      <a:gd name="connsiteX14" fmla="*/ 371475 w 1133475"/>
                      <a:gd name="connsiteY14" fmla="*/ 11112 h 58210"/>
                      <a:gd name="connsiteX15" fmla="*/ 409575 w 1133475"/>
                      <a:gd name="connsiteY15" fmla="*/ 6350 h 58210"/>
                      <a:gd name="connsiteX16" fmla="*/ 423863 w 1133475"/>
                      <a:gd name="connsiteY16" fmla="*/ 1587 h 58210"/>
                      <a:gd name="connsiteX17" fmla="*/ 457200 w 1133475"/>
                      <a:gd name="connsiteY17" fmla="*/ 11112 h 58210"/>
                      <a:gd name="connsiteX18" fmla="*/ 657225 w 1133475"/>
                      <a:gd name="connsiteY18" fmla="*/ 15875 h 58210"/>
                      <a:gd name="connsiteX19" fmla="*/ 771525 w 1133475"/>
                      <a:gd name="connsiteY19" fmla="*/ 25400 h 58210"/>
                      <a:gd name="connsiteX20" fmla="*/ 800100 w 1133475"/>
                      <a:gd name="connsiteY20" fmla="*/ 15875 h 58210"/>
                      <a:gd name="connsiteX21" fmla="*/ 814388 w 1133475"/>
                      <a:gd name="connsiteY21" fmla="*/ 1587 h 58210"/>
                      <a:gd name="connsiteX22" fmla="*/ 828675 w 1133475"/>
                      <a:gd name="connsiteY22" fmla="*/ 6350 h 58210"/>
                      <a:gd name="connsiteX23" fmla="*/ 847725 w 1133475"/>
                      <a:gd name="connsiteY23" fmla="*/ 11112 h 58210"/>
                      <a:gd name="connsiteX24" fmla="*/ 876300 w 1133475"/>
                      <a:gd name="connsiteY24" fmla="*/ 20637 h 58210"/>
                      <a:gd name="connsiteX25" fmla="*/ 976313 w 1133475"/>
                      <a:gd name="connsiteY25" fmla="*/ 15875 h 58210"/>
                      <a:gd name="connsiteX26" fmla="*/ 1004888 w 1133475"/>
                      <a:gd name="connsiteY26" fmla="*/ 25400 h 58210"/>
                      <a:gd name="connsiteX27" fmla="*/ 1019175 w 1133475"/>
                      <a:gd name="connsiteY27" fmla="*/ 20637 h 58210"/>
                      <a:gd name="connsiteX28" fmla="*/ 1047750 w 1133475"/>
                      <a:gd name="connsiteY28" fmla="*/ 15875 h 58210"/>
                      <a:gd name="connsiteX29" fmla="*/ 1062038 w 1133475"/>
                      <a:gd name="connsiteY29" fmla="*/ 6350 h 58210"/>
                      <a:gd name="connsiteX30" fmla="*/ 1133475 w 1133475"/>
                      <a:gd name="connsiteY30" fmla="*/ 15875 h 58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133475" h="58210">
                        <a:moveTo>
                          <a:pt x="0" y="1587"/>
                        </a:moveTo>
                        <a:cubicBezTo>
                          <a:pt x="4763" y="3175"/>
                          <a:pt x="10738" y="2800"/>
                          <a:pt x="14288" y="6350"/>
                        </a:cubicBezTo>
                        <a:cubicBezTo>
                          <a:pt x="17838" y="9900"/>
                          <a:pt x="15130" y="17501"/>
                          <a:pt x="19050" y="20637"/>
                        </a:cubicBezTo>
                        <a:cubicBezTo>
                          <a:pt x="24161" y="24726"/>
                          <a:pt x="31750" y="23812"/>
                          <a:pt x="38100" y="25400"/>
                        </a:cubicBezTo>
                        <a:cubicBezTo>
                          <a:pt x="53975" y="23812"/>
                          <a:pt x="70179" y="24225"/>
                          <a:pt x="85725" y="20637"/>
                        </a:cubicBezTo>
                        <a:cubicBezTo>
                          <a:pt x="91302" y="19350"/>
                          <a:pt x="94782" y="13437"/>
                          <a:pt x="100013" y="11112"/>
                        </a:cubicBezTo>
                        <a:cubicBezTo>
                          <a:pt x="109188" y="7034"/>
                          <a:pt x="128588" y="1587"/>
                          <a:pt x="128588" y="1587"/>
                        </a:cubicBezTo>
                        <a:lnTo>
                          <a:pt x="157163" y="11112"/>
                        </a:lnTo>
                        <a:cubicBezTo>
                          <a:pt x="161925" y="12700"/>
                          <a:pt x="166580" y="14657"/>
                          <a:pt x="171450" y="15875"/>
                        </a:cubicBezTo>
                        <a:lnTo>
                          <a:pt x="209550" y="25400"/>
                        </a:lnTo>
                        <a:cubicBezTo>
                          <a:pt x="223838" y="23812"/>
                          <a:pt x="238233" y="23000"/>
                          <a:pt x="252413" y="20637"/>
                        </a:cubicBezTo>
                        <a:cubicBezTo>
                          <a:pt x="257365" y="19812"/>
                          <a:pt x="261680" y="15875"/>
                          <a:pt x="266700" y="15875"/>
                        </a:cubicBezTo>
                        <a:cubicBezTo>
                          <a:pt x="278199" y="15875"/>
                          <a:pt x="293523" y="21640"/>
                          <a:pt x="304800" y="25400"/>
                        </a:cubicBezTo>
                        <a:cubicBezTo>
                          <a:pt x="317500" y="23812"/>
                          <a:pt x="330385" y="23319"/>
                          <a:pt x="342900" y="20637"/>
                        </a:cubicBezTo>
                        <a:cubicBezTo>
                          <a:pt x="352717" y="18533"/>
                          <a:pt x="361512" y="12357"/>
                          <a:pt x="371475" y="11112"/>
                        </a:cubicBezTo>
                        <a:lnTo>
                          <a:pt x="409575" y="6350"/>
                        </a:lnTo>
                        <a:cubicBezTo>
                          <a:pt x="414338" y="4762"/>
                          <a:pt x="418843" y="1587"/>
                          <a:pt x="423863" y="1587"/>
                        </a:cubicBezTo>
                        <a:cubicBezTo>
                          <a:pt x="486921" y="1587"/>
                          <a:pt x="406687" y="8867"/>
                          <a:pt x="457200" y="11112"/>
                        </a:cubicBezTo>
                        <a:cubicBezTo>
                          <a:pt x="523828" y="14073"/>
                          <a:pt x="590550" y="14287"/>
                          <a:pt x="657225" y="15875"/>
                        </a:cubicBezTo>
                        <a:cubicBezTo>
                          <a:pt x="685449" y="58210"/>
                          <a:pt x="665274" y="36784"/>
                          <a:pt x="771525" y="25400"/>
                        </a:cubicBezTo>
                        <a:cubicBezTo>
                          <a:pt x="781508" y="24330"/>
                          <a:pt x="800100" y="15875"/>
                          <a:pt x="800100" y="15875"/>
                        </a:cubicBezTo>
                        <a:cubicBezTo>
                          <a:pt x="804863" y="11112"/>
                          <a:pt x="807998" y="3717"/>
                          <a:pt x="814388" y="1587"/>
                        </a:cubicBezTo>
                        <a:cubicBezTo>
                          <a:pt x="819150" y="0"/>
                          <a:pt x="823848" y="4971"/>
                          <a:pt x="828675" y="6350"/>
                        </a:cubicBezTo>
                        <a:cubicBezTo>
                          <a:pt x="834969" y="8148"/>
                          <a:pt x="841456" y="9231"/>
                          <a:pt x="847725" y="11112"/>
                        </a:cubicBezTo>
                        <a:cubicBezTo>
                          <a:pt x="857342" y="13997"/>
                          <a:pt x="876300" y="20637"/>
                          <a:pt x="876300" y="20637"/>
                        </a:cubicBezTo>
                        <a:cubicBezTo>
                          <a:pt x="909638" y="19050"/>
                          <a:pt x="942960" y="14640"/>
                          <a:pt x="976313" y="15875"/>
                        </a:cubicBezTo>
                        <a:cubicBezTo>
                          <a:pt x="986346" y="16247"/>
                          <a:pt x="1004888" y="25400"/>
                          <a:pt x="1004888" y="25400"/>
                        </a:cubicBezTo>
                        <a:cubicBezTo>
                          <a:pt x="1009650" y="23812"/>
                          <a:pt x="1014275" y="21726"/>
                          <a:pt x="1019175" y="20637"/>
                        </a:cubicBezTo>
                        <a:cubicBezTo>
                          <a:pt x="1028601" y="18542"/>
                          <a:pt x="1038589" y="18928"/>
                          <a:pt x="1047750" y="15875"/>
                        </a:cubicBezTo>
                        <a:cubicBezTo>
                          <a:pt x="1053180" y="14065"/>
                          <a:pt x="1057275" y="9525"/>
                          <a:pt x="1062038" y="6350"/>
                        </a:cubicBezTo>
                        <a:cubicBezTo>
                          <a:pt x="1127489" y="11384"/>
                          <a:pt x="1105437" y="1855"/>
                          <a:pt x="1133475" y="15875"/>
                        </a:cubicBezTo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23" name="Freihandform 122"/>
                  <p:cNvSpPr/>
                  <p:nvPr/>
                </p:nvSpPr>
                <p:spPr>
                  <a:xfrm>
                    <a:off x="2250337" y="4236649"/>
                    <a:ext cx="323850" cy="49212"/>
                  </a:xfrm>
                  <a:custGeom>
                    <a:avLst/>
                    <a:gdLst>
                      <a:gd name="connsiteX0" fmla="*/ 0 w 1133475"/>
                      <a:gd name="connsiteY0" fmla="*/ 1587 h 58210"/>
                      <a:gd name="connsiteX1" fmla="*/ 14288 w 1133475"/>
                      <a:gd name="connsiteY1" fmla="*/ 6350 h 58210"/>
                      <a:gd name="connsiteX2" fmla="*/ 19050 w 1133475"/>
                      <a:gd name="connsiteY2" fmla="*/ 20637 h 58210"/>
                      <a:gd name="connsiteX3" fmla="*/ 38100 w 1133475"/>
                      <a:gd name="connsiteY3" fmla="*/ 25400 h 58210"/>
                      <a:gd name="connsiteX4" fmla="*/ 85725 w 1133475"/>
                      <a:gd name="connsiteY4" fmla="*/ 20637 h 58210"/>
                      <a:gd name="connsiteX5" fmla="*/ 100013 w 1133475"/>
                      <a:gd name="connsiteY5" fmla="*/ 11112 h 58210"/>
                      <a:gd name="connsiteX6" fmla="*/ 128588 w 1133475"/>
                      <a:gd name="connsiteY6" fmla="*/ 1587 h 58210"/>
                      <a:gd name="connsiteX7" fmla="*/ 157163 w 1133475"/>
                      <a:gd name="connsiteY7" fmla="*/ 11112 h 58210"/>
                      <a:gd name="connsiteX8" fmla="*/ 171450 w 1133475"/>
                      <a:gd name="connsiteY8" fmla="*/ 15875 h 58210"/>
                      <a:gd name="connsiteX9" fmla="*/ 209550 w 1133475"/>
                      <a:gd name="connsiteY9" fmla="*/ 25400 h 58210"/>
                      <a:gd name="connsiteX10" fmla="*/ 252413 w 1133475"/>
                      <a:gd name="connsiteY10" fmla="*/ 20637 h 58210"/>
                      <a:gd name="connsiteX11" fmla="*/ 266700 w 1133475"/>
                      <a:gd name="connsiteY11" fmla="*/ 15875 h 58210"/>
                      <a:gd name="connsiteX12" fmla="*/ 304800 w 1133475"/>
                      <a:gd name="connsiteY12" fmla="*/ 25400 h 58210"/>
                      <a:gd name="connsiteX13" fmla="*/ 342900 w 1133475"/>
                      <a:gd name="connsiteY13" fmla="*/ 20637 h 58210"/>
                      <a:gd name="connsiteX14" fmla="*/ 371475 w 1133475"/>
                      <a:gd name="connsiteY14" fmla="*/ 11112 h 58210"/>
                      <a:gd name="connsiteX15" fmla="*/ 409575 w 1133475"/>
                      <a:gd name="connsiteY15" fmla="*/ 6350 h 58210"/>
                      <a:gd name="connsiteX16" fmla="*/ 423863 w 1133475"/>
                      <a:gd name="connsiteY16" fmla="*/ 1587 h 58210"/>
                      <a:gd name="connsiteX17" fmla="*/ 457200 w 1133475"/>
                      <a:gd name="connsiteY17" fmla="*/ 11112 h 58210"/>
                      <a:gd name="connsiteX18" fmla="*/ 657225 w 1133475"/>
                      <a:gd name="connsiteY18" fmla="*/ 15875 h 58210"/>
                      <a:gd name="connsiteX19" fmla="*/ 771525 w 1133475"/>
                      <a:gd name="connsiteY19" fmla="*/ 25400 h 58210"/>
                      <a:gd name="connsiteX20" fmla="*/ 800100 w 1133475"/>
                      <a:gd name="connsiteY20" fmla="*/ 15875 h 58210"/>
                      <a:gd name="connsiteX21" fmla="*/ 814388 w 1133475"/>
                      <a:gd name="connsiteY21" fmla="*/ 1587 h 58210"/>
                      <a:gd name="connsiteX22" fmla="*/ 828675 w 1133475"/>
                      <a:gd name="connsiteY22" fmla="*/ 6350 h 58210"/>
                      <a:gd name="connsiteX23" fmla="*/ 847725 w 1133475"/>
                      <a:gd name="connsiteY23" fmla="*/ 11112 h 58210"/>
                      <a:gd name="connsiteX24" fmla="*/ 876300 w 1133475"/>
                      <a:gd name="connsiteY24" fmla="*/ 20637 h 58210"/>
                      <a:gd name="connsiteX25" fmla="*/ 976313 w 1133475"/>
                      <a:gd name="connsiteY25" fmla="*/ 15875 h 58210"/>
                      <a:gd name="connsiteX26" fmla="*/ 1004888 w 1133475"/>
                      <a:gd name="connsiteY26" fmla="*/ 25400 h 58210"/>
                      <a:gd name="connsiteX27" fmla="*/ 1019175 w 1133475"/>
                      <a:gd name="connsiteY27" fmla="*/ 20637 h 58210"/>
                      <a:gd name="connsiteX28" fmla="*/ 1047750 w 1133475"/>
                      <a:gd name="connsiteY28" fmla="*/ 15875 h 58210"/>
                      <a:gd name="connsiteX29" fmla="*/ 1062038 w 1133475"/>
                      <a:gd name="connsiteY29" fmla="*/ 6350 h 58210"/>
                      <a:gd name="connsiteX30" fmla="*/ 1133475 w 1133475"/>
                      <a:gd name="connsiteY30" fmla="*/ 15875 h 58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133475" h="58210">
                        <a:moveTo>
                          <a:pt x="0" y="1587"/>
                        </a:moveTo>
                        <a:cubicBezTo>
                          <a:pt x="4763" y="3175"/>
                          <a:pt x="10738" y="2800"/>
                          <a:pt x="14288" y="6350"/>
                        </a:cubicBezTo>
                        <a:cubicBezTo>
                          <a:pt x="17838" y="9900"/>
                          <a:pt x="15130" y="17501"/>
                          <a:pt x="19050" y="20637"/>
                        </a:cubicBezTo>
                        <a:cubicBezTo>
                          <a:pt x="24161" y="24726"/>
                          <a:pt x="31750" y="23812"/>
                          <a:pt x="38100" y="25400"/>
                        </a:cubicBezTo>
                        <a:cubicBezTo>
                          <a:pt x="53975" y="23812"/>
                          <a:pt x="70179" y="24225"/>
                          <a:pt x="85725" y="20637"/>
                        </a:cubicBezTo>
                        <a:cubicBezTo>
                          <a:pt x="91302" y="19350"/>
                          <a:pt x="94782" y="13437"/>
                          <a:pt x="100013" y="11112"/>
                        </a:cubicBezTo>
                        <a:cubicBezTo>
                          <a:pt x="109188" y="7034"/>
                          <a:pt x="128588" y="1587"/>
                          <a:pt x="128588" y="1587"/>
                        </a:cubicBezTo>
                        <a:lnTo>
                          <a:pt x="157163" y="11112"/>
                        </a:lnTo>
                        <a:cubicBezTo>
                          <a:pt x="161925" y="12700"/>
                          <a:pt x="166580" y="14657"/>
                          <a:pt x="171450" y="15875"/>
                        </a:cubicBezTo>
                        <a:lnTo>
                          <a:pt x="209550" y="25400"/>
                        </a:lnTo>
                        <a:cubicBezTo>
                          <a:pt x="223838" y="23812"/>
                          <a:pt x="238233" y="23000"/>
                          <a:pt x="252413" y="20637"/>
                        </a:cubicBezTo>
                        <a:cubicBezTo>
                          <a:pt x="257365" y="19812"/>
                          <a:pt x="261680" y="15875"/>
                          <a:pt x="266700" y="15875"/>
                        </a:cubicBezTo>
                        <a:cubicBezTo>
                          <a:pt x="278199" y="15875"/>
                          <a:pt x="293523" y="21640"/>
                          <a:pt x="304800" y="25400"/>
                        </a:cubicBezTo>
                        <a:cubicBezTo>
                          <a:pt x="317500" y="23812"/>
                          <a:pt x="330385" y="23319"/>
                          <a:pt x="342900" y="20637"/>
                        </a:cubicBezTo>
                        <a:cubicBezTo>
                          <a:pt x="352717" y="18533"/>
                          <a:pt x="361512" y="12357"/>
                          <a:pt x="371475" y="11112"/>
                        </a:cubicBezTo>
                        <a:lnTo>
                          <a:pt x="409575" y="6350"/>
                        </a:lnTo>
                        <a:cubicBezTo>
                          <a:pt x="414338" y="4762"/>
                          <a:pt x="418843" y="1587"/>
                          <a:pt x="423863" y="1587"/>
                        </a:cubicBezTo>
                        <a:cubicBezTo>
                          <a:pt x="486921" y="1587"/>
                          <a:pt x="406687" y="8867"/>
                          <a:pt x="457200" y="11112"/>
                        </a:cubicBezTo>
                        <a:cubicBezTo>
                          <a:pt x="523828" y="14073"/>
                          <a:pt x="590550" y="14287"/>
                          <a:pt x="657225" y="15875"/>
                        </a:cubicBezTo>
                        <a:cubicBezTo>
                          <a:pt x="685449" y="58210"/>
                          <a:pt x="665274" y="36784"/>
                          <a:pt x="771525" y="25400"/>
                        </a:cubicBezTo>
                        <a:cubicBezTo>
                          <a:pt x="781508" y="24330"/>
                          <a:pt x="800100" y="15875"/>
                          <a:pt x="800100" y="15875"/>
                        </a:cubicBezTo>
                        <a:cubicBezTo>
                          <a:pt x="804863" y="11112"/>
                          <a:pt x="807998" y="3717"/>
                          <a:pt x="814388" y="1587"/>
                        </a:cubicBezTo>
                        <a:cubicBezTo>
                          <a:pt x="819150" y="0"/>
                          <a:pt x="823848" y="4971"/>
                          <a:pt x="828675" y="6350"/>
                        </a:cubicBezTo>
                        <a:cubicBezTo>
                          <a:pt x="834969" y="8148"/>
                          <a:pt x="841456" y="9231"/>
                          <a:pt x="847725" y="11112"/>
                        </a:cubicBezTo>
                        <a:cubicBezTo>
                          <a:pt x="857342" y="13997"/>
                          <a:pt x="876300" y="20637"/>
                          <a:pt x="876300" y="20637"/>
                        </a:cubicBezTo>
                        <a:cubicBezTo>
                          <a:pt x="909638" y="19050"/>
                          <a:pt x="942960" y="14640"/>
                          <a:pt x="976313" y="15875"/>
                        </a:cubicBezTo>
                        <a:cubicBezTo>
                          <a:pt x="986346" y="16247"/>
                          <a:pt x="1004888" y="25400"/>
                          <a:pt x="1004888" y="25400"/>
                        </a:cubicBezTo>
                        <a:cubicBezTo>
                          <a:pt x="1009650" y="23812"/>
                          <a:pt x="1014275" y="21726"/>
                          <a:pt x="1019175" y="20637"/>
                        </a:cubicBezTo>
                        <a:cubicBezTo>
                          <a:pt x="1028601" y="18542"/>
                          <a:pt x="1038589" y="18928"/>
                          <a:pt x="1047750" y="15875"/>
                        </a:cubicBezTo>
                        <a:cubicBezTo>
                          <a:pt x="1053180" y="14065"/>
                          <a:pt x="1057275" y="9525"/>
                          <a:pt x="1062038" y="6350"/>
                        </a:cubicBezTo>
                        <a:cubicBezTo>
                          <a:pt x="1127489" y="11384"/>
                          <a:pt x="1105437" y="1855"/>
                          <a:pt x="1133475" y="15875"/>
                        </a:cubicBezTo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24" name="Freihandform 123"/>
                  <p:cNvSpPr/>
                  <p:nvPr/>
                </p:nvSpPr>
                <p:spPr>
                  <a:xfrm>
                    <a:off x="2574133" y="4232275"/>
                    <a:ext cx="323850" cy="49212"/>
                  </a:xfrm>
                  <a:custGeom>
                    <a:avLst/>
                    <a:gdLst>
                      <a:gd name="connsiteX0" fmla="*/ 0 w 1133475"/>
                      <a:gd name="connsiteY0" fmla="*/ 1587 h 58210"/>
                      <a:gd name="connsiteX1" fmla="*/ 14288 w 1133475"/>
                      <a:gd name="connsiteY1" fmla="*/ 6350 h 58210"/>
                      <a:gd name="connsiteX2" fmla="*/ 19050 w 1133475"/>
                      <a:gd name="connsiteY2" fmla="*/ 20637 h 58210"/>
                      <a:gd name="connsiteX3" fmla="*/ 38100 w 1133475"/>
                      <a:gd name="connsiteY3" fmla="*/ 25400 h 58210"/>
                      <a:gd name="connsiteX4" fmla="*/ 85725 w 1133475"/>
                      <a:gd name="connsiteY4" fmla="*/ 20637 h 58210"/>
                      <a:gd name="connsiteX5" fmla="*/ 100013 w 1133475"/>
                      <a:gd name="connsiteY5" fmla="*/ 11112 h 58210"/>
                      <a:gd name="connsiteX6" fmla="*/ 128588 w 1133475"/>
                      <a:gd name="connsiteY6" fmla="*/ 1587 h 58210"/>
                      <a:gd name="connsiteX7" fmla="*/ 157163 w 1133475"/>
                      <a:gd name="connsiteY7" fmla="*/ 11112 h 58210"/>
                      <a:gd name="connsiteX8" fmla="*/ 171450 w 1133475"/>
                      <a:gd name="connsiteY8" fmla="*/ 15875 h 58210"/>
                      <a:gd name="connsiteX9" fmla="*/ 209550 w 1133475"/>
                      <a:gd name="connsiteY9" fmla="*/ 25400 h 58210"/>
                      <a:gd name="connsiteX10" fmla="*/ 252413 w 1133475"/>
                      <a:gd name="connsiteY10" fmla="*/ 20637 h 58210"/>
                      <a:gd name="connsiteX11" fmla="*/ 266700 w 1133475"/>
                      <a:gd name="connsiteY11" fmla="*/ 15875 h 58210"/>
                      <a:gd name="connsiteX12" fmla="*/ 304800 w 1133475"/>
                      <a:gd name="connsiteY12" fmla="*/ 25400 h 58210"/>
                      <a:gd name="connsiteX13" fmla="*/ 342900 w 1133475"/>
                      <a:gd name="connsiteY13" fmla="*/ 20637 h 58210"/>
                      <a:gd name="connsiteX14" fmla="*/ 371475 w 1133475"/>
                      <a:gd name="connsiteY14" fmla="*/ 11112 h 58210"/>
                      <a:gd name="connsiteX15" fmla="*/ 409575 w 1133475"/>
                      <a:gd name="connsiteY15" fmla="*/ 6350 h 58210"/>
                      <a:gd name="connsiteX16" fmla="*/ 423863 w 1133475"/>
                      <a:gd name="connsiteY16" fmla="*/ 1587 h 58210"/>
                      <a:gd name="connsiteX17" fmla="*/ 457200 w 1133475"/>
                      <a:gd name="connsiteY17" fmla="*/ 11112 h 58210"/>
                      <a:gd name="connsiteX18" fmla="*/ 657225 w 1133475"/>
                      <a:gd name="connsiteY18" fmla="*/ 15875 h 58210"/>
                      <a:gd name="connsiteX19" fmla="*/ 771525 w 1133475"/>
                      <a:gd name="connsiteY19" fmla="*/ 25400 h 58210"/>
                      <a:gd name="connsiteX20" fmla="*/ 800100 w 1133475"/>
                      <a:gd name="connsiteY20" fmla="*/ 15875 h 58210"/>
                      <a:gd name="connsiteX21" fmla="*/ 814388 w 1133475"/>
                      <a:gd name="connsiteY21" fmla="*/ 1587 h 58210"/>
                      <a:gd name="connsiteX22" fmla="*/ 828675 w 1133475"/>
                      <a:gd name="connsiteY22" fmla="*/ 6350 h 58210"/>
                      <a:gd name="connsiteX23" fmla="*/ 847725 w 1133475"/>
                      <a:gd name="connsiteY23" fmla="*/ 11112 h 58210"/>
                      <a:gd name="connsiteX24" fmla="*/ 876300 w 1133475"/>
                      <a:gd name="connsiteY24" fmla="*/ 20637 h 58210"/>
                      <a:gd name="connsiteX25" fmla="*/ 976313 w 1133475"/>
                      <a:gd name="connsiteY25" fmla="*/ 15875 h 58210"/>
                      <a:gd name="connsiteX26" fmla="*/ 1004888 w 1133475"/>
                      <a:gd name="connsiteY26" fmla="*/ 25400 h 58210"/>
                      <a:gd name="connsiteX27" fmla="*/ 1019175 w 1133475"/>
                      <a:gd name="connsiteY27" fmla="*/ 20637 h 58210"/>
                      <a:gd name="connsiteX28" fmla="*/ 1047750 w 1133475"/>
                      <a:gd name="connsiteY28" fmla="*/ 15875 h 58210"/>
                      <a:gd name="connsiteX29" fmla="*/ 1062038 w 1133475"/>
                      <a:gd name="connsiteY29" fmla="*/ 6350 h 58210"/>
                      <a:gd name="connsiteX30" fmla="*/ 1133475 w 1133475"/>
                      <a:gd name="connsiteY30" fmla="*/ 15875 h 58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133475" h="58210">
                        <a:moveTo>
                          <a:pt x="0" y="1587"/>
                        </a:moveTo>
                        <a:cubicBezTo>
                          <a:pt x="4763" y="3175"/>
                          <a:pt x="10738" y="2800"/>
                          <a:pt x="14288" y="6350"/>
                        </a:cubicBezTo>
                        <a:cubicBezTo>
                          <a:pt x="17838" y="9900"/>
                          <a:pt x="15130" y="17501"/>
                          <a:pt x="19050" y="20637"/>
                        </a:cubicBezTo>
                        <a:cubicBezTo>
                          <a:pt x="24161" y="24726"/>
                          <a:pt x="31750" y="23812"/>
                          <a:pt x="38100" y="25400"/>
                        </a:cubicBezTo>
                        <a:cubicBezTo>
                          <a:pt x="53975" y="23812"/>
                          <a:pt x="70179" y="24225"/>
                          <a:pt x="85725" y="20637"/>
                        </a:cubicBezTo>
                        <a:cubicBezTo>
                          <a:pt x="91302" y="19350"/>
                          <a:pt x="94782" y="13437"/>
                          <a:pt x="100013" y="11112"/>
                        </a:cubicBezTo>
                        <a:cubicBezTo>
                          <a:pt x="109188" y="7034"/>
                          <a:pt x="128588" y="1587"/>
                          <a:pt x="128588" y="1587"/>
                        </a:cubicBezTo>
                        <a:lnTo>
                          <a:pt x="157163" y="11112"/>
                        </a:lnTo>
                        <a:cubicBezTo>
                          <a:pt x="161925" y="12700"/>
                          <a:pt x="166580" y="14657"/>
                          <a:pt x="171450" y="15875"/>
                        </a:cubicBezTo>
                        <a:lnTo>
                          <a:pt x="209550" y="25400"/>
                        </a:lnTo>
                        <a:cubicBezTo>
                          <a:pt x="223838" y="23812"/>
                          <a:pt x="238233" y="23000"/>
                          <a:pt x="252413" y="20637"/>
                        </a:cubicBezTo>
                        <a:cubicBezTo>
                          <a:pt x="257365" y="19812"/>
                          <a:pt x="261680" y="15875"/>
                          <a:pt x="266700" y="15875"/>
                        </a:cubicBezTo>
                        <a:cubicBezTo>
                          <a:pt x="278199" y="15875"/>
                          <a:pt x="293523" y="21640"/>
                          <a:pt x="304800" y="25400"/>
                        </a:cubicBezTo>
                        <a:cubicBezTo>
                          <a:pt x="317500" y="23812"/>
                          <a:pt x="330385" y="23319"/>
                          <a:pt x="342900" y="20637"/>
                        </a:cubicBezTo>
                        <a:cubicBezTo>
                          <a:pt x="352717" y="18533"/>
                          <a:pt x="361512" y="12357"/>
                          <a:pt x="371475" y="11112"/>
                        </a:cubicBezTo>
                        <a:lnTo>
                          <a:pt x="409575" y="6350"/>
                        </a:lnTo>
                        <a:cubicBezTo>
                          <a:pt x="414338" y="4762"/>
                          <a:pt x="418843" y="1587"/>
                          <a:pt x="423863" y="1587"/>
                        </a:cubicBezTo>
                        <a:cubicBezTo>
                          <a:pt x="486921" y="1587"/>
                          <a:pt x="406687" y="8867"/>
                          <a:pt x="457200" y="11112"/>
                        </a:cubicBezTo>
                        <a:cubicBezTo>
                          <a:pt x="523828" y="14073"/>
                          <a:pt x="590550" y="14287"/>
                          <a:pt x="657225" y="15875"/>
                        </a:cubicBezTo>
                        <a:cubicBezTo>
                          <a:pt x="685449" y="58210"/>
                          <a:pt x="665274" y="36784"/>
                          <a:pt x="771525" y="25400"/>
                        </a:cubicBezTo>
                        <a:cubicBezTo>
                          <a:pt x="781508" y="24330"/>
                          <a:pt x="800100" y="15875"/>
                          <a:pt x="800100" y="15875"/>
                        </a:cubicBezTo>
                        <a:cubicBezTo>
                          <a:pt x="804863" y="11112"/>
                          <a:pt x="807998" y="3717"/>
                          <a:pt x="814388" y="1587"/>
                        </a:cubicBezTo>
                        <a:cubicBezTo>
                          <a:pt x="819150" y="0"/>
                          <a:pt x="823848" y="4971"/>
                          <a:pt x="828675" y="6350"/>
                        </a:cubicBezTo>
                        <a:cubicBezTo>
                          <a:pt x="834969" y="8148"/>
                          <a:pt x="841456" y="9231"/>
                          <a:pt x="847725" y="11112"/>
                        </a:cubicBezTo>
                        <a:cubicBezTo>
                          <a:pt x="857342" y="13997"/>
                          <a:pt x="876300" y="20637"/>
                          <a:pt x="876300" y="20637"/>
                        </a:cubicBezTo>
                        <a:cubicBezTo>
                          <a:pt x="909638" y="19050"/>
                          <a:pt x="942960" y="14640"/>
                          <a:pt x="976313" y="15875"/>
                        </a:cubicBezTo>
                        <a:cubicBezTo>
                          <a:pt x="986346" y="16247"/>
                          <a:pt x="1004888" y="25400"/>
                          <a:pt x="1004888" y="25400"/>
                        </a:cubicBezTo>
                        <a:cubicBezTo>
                          <a:pt x="1009650" y="23812"/>
                          <a:pt x="1014275" y="21726"/>
                          <a:pt x="1019175" y="20637"/>
                        </a:cubicBezTo>
                        <a:cubicBezTo>
                          <a:pt x="1028601" y="18542"/>
                          <a:pt x="1038589" y="18928"/>
                          <a:pt x="1047750" y="15875"/>
                        </a:cubicBezTo>
                        <a:cubicBezTo>
                          <a:pt x="1053180" y="14065"/>
                          <a:pt x="1057275" y="9525"/>
                          <a:pt x="1062038" y="6350"/>
                        </a:cubicBezTo>
                        <a:cubicBezTo>
                          <a:pt x="1127489" y="11384"/>
                          <a:pt x="1105437" y="1855"/>
                          <a:pt x="1133475" y="15875"/>
                        </a:cubicBezTo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116" name="Gruppieren 115"/>
                <p:cNvGrpSpPr/>
                <p:nvPr/>
              </p:nvGrpSpPr>
              <p:grpSpPr>
                <a:xfrm>
                  <a:off x="2921795" y="4219364"/>
                  <a:ext cx="1331118" cy="70040"/>
                  <a:chOff x="1569245" y="4219364"/>
                  <a:chExt cx="1331118" cy="70040"/>
                </a:xfrm>
              </p:grpSpPr>
              <p:sp>
                <p:nvSpPr>
                  <p:cNvPr id="117" name="Freihandform 116"/>
                  <p:cNvSpPr/>
                  <p:nvPr/>
                </p:nvSpPr>
                <p:spPr>
                  <a:xfrm>
                    <a:off x="1569245" y="4219364"/>
                    <a:ext cx="323850" cy="70040"/>
                  </a:xfrm>
                  <a:custGeom>
                    <a:avLst/>
                    <a:gdLst>
                      <a:gd name="connsiteX0" fmla="*/ 0 w 1133475"/>
                      <a:gd name="connsiteY0" fmla="*/ 1587 h 58210"/>
                      <a:gd name="connsiteX1" fmla="*/ 14288 w 1133475"/>
                      <a:gd name="connsiteY1" fmla="*/ 6350 h 58210"/>
                      <a:gd name="connsiteX2" fmla="*/ 19050 w 1133475"/>
                      <a:gd name="connsiteY2" fmla="*/ 20637 h 58210"/>
                      <a:gd name="connsiteX3" fmla="*/ 38100 w 1133475"/>
                      <a:gd name="connsiteY3" fmla="*/ 25400 h 58210"/>
                      <a:gd name="connsiteX4" fmla="*/ 85725 w 1133475"/>
                      <a:gd name="connsiteY4" fmla="*/ 20637 h 58210"/>
                      <a:gd name="connsiteX5" fmla="*/ 100013 w 1133475"/>
                      <a:gd name="connsiteY5" fmla="*/ 11112 h 58210"/>
                      <a:gd name="connsiteX6" fmla="*/ 128588 w 1133475"/>
                      <a:gd name="connsiteY6" fmla="*/ 1587 h 58210"/>
                      <a:gd name="connsiteX7" fmla="*/ 157163 w 1133475"/>
                      <a:gd name="connsiteY7" fmla="*/ 11112 h 58210"/>
                      <a:gd name="connsiteX8" fmla="*/ 171450 w 1133475"/>
                      <a:gd name="connsiteY8" fmla="*/ 15875 h 58210"/>
                      <a:gd name="connsiteX9" fmla="*/ 209550 w 1133475"/>
                      <a:gd name="connsiteY9" fmla="*/ 25400 h 58210"/>
                      <a:gd name="connsiteX10" fmla="*/ 252413 w 1133475"/>
                      <a:gd name="connsiteY10" fmla="*/ 20637 h 58210"/>
                      <a:gd name="connsiteX11" fmla="*/ 266700 w 1133475"/>
                      <a:gd name="connsiteY11" fmla="*/ 15875 h 58210"/>
                      <a:gd name="connsiteX12" fmla="*/ 304800 w 1133475"/>
                      <a:gd name="connsiteY12" fmla="*/ 25400 h 58210"/>
                      <a:gd name="connsiteX13" fmla="*/ 342900 w 1133475"/>
                      <a:gd name="connsiteY13" fmla="*/ 20637 h 58210"/>
                      <a:gd name="connsiteX14" fmla="*/ 371475 w 1133475"/>
                      <a:gd name="connsiteY14" fmla="*/ 11112 h 58210"/>
                      <a:gd name="connsiteX15" fmla="*/ 409575 w 1133475"/>
                      <a:gd name="connsiteY15" fmla="*/ 6350 h 58210"/>
                      <a:gd name="connsiteX16" fmla="*/ 423863 w 1133475"/>
                      <a:gd name="connsiteY16" fmla="*/ 1587 h 58210"/>
                      <a:gd name="connsiteX17" fmla="*/ 457200 w 1133475"/>
                      <a:gd name="connsiteY17" fmla="*/ 11112 h 58210"/>
                      <a:gd name="connsiteX18" fmla="*/ 657225 w 1133475"/>
                      <a:gd name="connsiteY18" fmla="*/ 15875 h 58210"/>
                      <a:gd name="connsiteX19" fmla="*/ 771525 w 1133475"/>
                      <a:gd name="connsiteY19" fmla="*/ 25400 h 58210"/>
                      <a:gd name="connsiteX20" fmla="*/ 800100 w 1133475"/>
                      <a:gd name="connsiteY20" fmla="*/ 15875 h 58210"/>
                      <a:gd name="connsiteX21" fmla="*/ 814388 w 1133475"/>
                      <a:gd name="connsiteY21" fmla="*/ 1587 h 58210"/>
                      <a:gd name="connsiteX22" fmla="*/ 828675 w 1133475"/>
                      <a:gd name="connsiteY22" fmla="*/ 6350 h 58210"/>
                      <a:gd name="connsiteX23" fmla="*/ 847725 w 1133475"/>
                      <a:gd name="connsiteY23" fmla="*/ 11112 h 58210"/>
                      <a:gd name="connsiteX24" fmla="*/ 876300 w 1133475"/>
                      <a:gd name="connsiteY24" fmla="*/ 20637 h 58210"/>
                      <a:gd name="connsiteX25" fmla="*/ 976313 w 1133475"/>
                      <a:gd name="connsiteY25" fmla="*/ 15875 h 58210"/>
                      <a:gd name="connsiteX26" fmla="*/ 1004888 w 1133475"/>
                      <a:gd name="connsiteY26" fmla="*/ 25400 h 58210"/>
                      <a:gd name="connsiteX27" fmla="*/ 1019175 w 1133475"/>
                      <a:gd name="connsiteY27" fmla="*/ 20637 h 58210"/>
                      <a:gd name="connsiteX28" fmla="*/ 1047750 w 1133475"/>
                      <a:gd name="connsiteY28" fmla="*/ 15875 h 58210"/>
                      <a:gd name="connsiteX29" fmla="*/ 1062038 w 1133475"/>
                      <a:gd name="connsiteY29" fmla="*/ 6350 h 58210"/>
                      <a:gd name="connsiteX30" fmla="*/ 1133475 w 1133475"/>
                      <a:gd name="connsiteY30" fmla="*/ 15875 h 58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133475" h="58210">
                        <a:moveTo>
                          <a:pt x="0" y="1587"/>
                        </a:moveTo>
                        <a:cubicBezTo>
                          <a:pt x="4763" y="3175"/>
                          <a:pt x="10738" y="2800"/>
                          <a:pt x="14288" y="6350"/>
                        </a:cubicBezTo>
                        <a:cubicBezTo>
                          <a:pt x="17838" y="9900"/>
                          <a:pt x="15130" y="17501"/>
                          <a:pt x="19050" y="20637"/>
                        </a:cubicBezTo>
                        <a:cubicBezTo>
                          <a:pt x="24161" y="24726"/>
                          <a:pt x="31750" y="23812"/>
                          <a:pt x="38100" y="25400"/>
                        </a:cubicBezTo>
                        <a:cubicBezTo>
                          <a:pt x="53975" y="23812"/>
                          <a:pt x="70179" y="24225"/>
                          <a:pt x="85725" y="20637"/>
                        </a:cubicBezTo>
                        <a:cubicBezTo>
                          <a:pt x="91302" y="19350"/>
                          <a:pt x="94782" y="13437"/>
                          <a:pt x="100013" y="11112"/>
                        </a:cubicBezTo>
                        <a:cubicBezTo>
                          <a:pt x="109188" y="7034"/>
                          <a:pt x="128588" y="1587"/>
                          <a:pt x="128588" y="1587"/>
                        </a:cubicBezTo>
                        <a:lnTo>
                          <a:pt x="157163" y="11112"/>
                        </a:lnTo>
                        <a:cubicBezTo>
                          <a:pt x="161925" y="12700"/>
                          <a:pt x="166580" y="14657"/>
                          <a:pt x="171450" y="15875"/>
                        </a:cubicBezTo>
                        <a:lnTo>
                          <a:pt x="209550" y="25400"/>
                        </a:lnTo>
                        <a:cubicBezTo>
                          <a:pt x="223838" y="23812"/>
                          <a:pt x="238233" y="23000"/>
                          <a:pt x="252413" y="20637"/>
                        </a:cubicBezTo>
                        <a:cubicBezTo>
                          <a:pt x="257365" y="19812"/>
                          <a:pt x="261680" y="15875"/>
                          <a:pt x="266700" y="15875"/>
                        </a:cubicBezTo>
                        <a:cubicBezTo>
                          <a:pt x="278199" y="15875"/>
                          <a:pt x="293523" y="21640"/>
                          <a:pt x="304800" y="25400"/>
                        </a:cubicBezTo>
                        <a:cubicBezTo>
                          <a:pt x="317500" y="23812"/>
                          <a:pt x="330385" y="23319"/>
                          <a:pt x="342900" y="20637"/>
                        </a:cubicBezTo>
                        <a:cubicBezTo>
                          <a:pt x="352717" y="18533"/>
                          <a:pt x="361512" y="12357"/>
                          <a:pt x="371475" y="11112"/>
                        </a:cubicBezTo>
                        <a:lnTo>
                          <a:pt x="409575" y="6350"/>
                        </a:lnTo>
                        <a:cubicBezTo>
                          <a:pt x="414338" y="4762"/>
                          <a:pt x="418843" y="1587"/>
                          <a:pt x="423863" y="1587"/>
                        </a:cubicBezTo>
                        <a:cubicBezTo>
                          <a:pt x="486921" y="1587"/>
                          <a:pt x="406687" y="8867"/>
                          <a:pt x="457200" y="11112"/>
                        </a:cubicBezTo>
                        <a:cubicBezTo>
                          <a:pt x="523828" y="14073"/>
                          <a:pt x="590550" y="14287"/>
                          <a:pt x="657225" y="15875"/>
                        </a:cubicBezTo>
                        <a:cubicBezTo>
                          <a:pt x="685449" y="58210"/>
                          <a:pt x="665274" y="36784"/>
                          <a:pt x="771525" y="25400"/>
                        </a:cubicBezTo>
                        <a:cubicBezTo>
                          <a:pt x="781508" y="24330"/>
                          <a:pt x="800100" y="15875"/>
                          <a:pt x="800100" y="15875"/>
                        </a:cubicBezTo>
                        <a:cubicBezTo>
                          <a:pt x="804863" y="11112"/>
                          <a:pt x="807998" y="3717"/>
                          <a:pt x="814388" y="1587"/>
                        </a:cubicBezTo>
                        <a:cubicBezTo>
                          <a:pt x="819150" y="0"/>
                          <a:pt x="823848" y="4971"/>
                          <a:pt x="828675" y="6350"/>
                        </a:cubicBezTo>
                        <a:cubicBezTo>
                          <a:pt x="834969" y="8148"/>
                          <a:pt x="841456" y="9231"/>
                          <a:pt x="847725" y="11112"/>
                        </a:cubicBezTo>
                        <a:cubicBezTo>
                          <a:pt x="857342" y="13997"/>
                          <a:pt x="876300" y="20637"/>
                          <a:pt x="876300" y="20637"/>
                        </a:cubicBezTo>
                        <a:cubicBezTo>
                          <a:pt x="909638" y="19050"/>
                          <a:pt x="942960" y="14640"/>
                          <a:pt x="976313" y="15875"/>
                        </a:cubicBezTo>
                        <a:cubicBezTo>
                          <a:pt x="986346" y="16247"/>
                          <a:pt x="1004888" y="25400"/>
                          <a:pt x="1004888" y="25400"/>
                        </a:cubicBezTo>
                        <a:cubicBezTo>
                          <a:pt x="1009650" y="23812"/>
                          <a:pt x="1014275" y="21726"/>
                          <a:pt x="1019175" y="20637"/>
                        </a:cubicBezTo>
                        <a:cubicBezTo>
                          <a:pt x="1028601" y="18542"/>
                          <a:pt x="1038589" y="18928"/>
                          <a:pt x="1047750" y="15875"/>
                        </a:cubicBezTo>
                        <a:cubicBezTo>
                          <a:pt x="1053180" y="14065"/>
                          <a:pt x="1057275" y="9525"/>
                          <a:pt x="1062038" y="6350"/>
                        </a:cubicBezTo>
                        <a:cubicBezTo>
                          <a:pt x="1127489" y="11384"/>
                          <a:pt x="1105437" y="1855"/>
                          <a:pt x="1133475" y="15875"/>
                        </a:cubicBezTo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18" name="Freihandform 117"/>
                  <p:cNvSpPr/>
                  <p:nvPr/>
                </p:nvSpPr>
                <p:spPr>
                  <a:xfrm>
                    <a:off x="1907383" y="4235299"/>
                    <a:ext cx="323850" cy="49212"/>
                  </a:xfrm>
                  <a:custGeom>
                    <a:avLst/>
                    <a:gdLst>
                      <a:gd name="connsiteX0" fmla="*/ 0 w 1133475"/>
                      <a:gd name="connsiteY0" fmla="*/ 1587 h 58210"/>
                      <a:gd name="connsiteX1" fmla="*/ 14288 w 1133475"/>
                      <a:gd name="connsiteY1" fmla="*/ 6350 h 58210"/>
                      <a:gd name="connsiteX2" fmla="*/ 19050 w 1133475"/>
                      <a:gd name="connsiteY2" fmla="*/ 20637 h 58210"/>
                      <a:gd name="connsiteX3" fmla="*/ 38100 w 1133475"/>
                      <a:gd name="connsiteY3" fmla="*/ 25400 h 58210"/>
                      <a:gd name="connsiteX4" fmla="*/ 85725 w 1133475"/>
                      <a:gd name="connsiteY4" fmla="*/ 20637 h 58210"/>
                      <a:gd name="connsiteX5" fmla="*/ 100013 w 1133475"/>
                      <a:gd name="connsiteY5" fmla="*/ 11112 h 58210"/>
                      <a:gd name="connsiteX6" fmla="*/ 128588 w 1133475"/>
                      <a:gd name="connsiteY6" fmla="*/ 1587 h 58210"/>
                      <a:gd name="connsiteX7" fmla="*/ 157163 w 1133475"/>
                      <a:gd name="connsiteY7" fmla="*/ 11112 h 58210"/>
                      <a:gd name="connsiteX8" fmla="*/ 171450 w 1133475"/>
                      <a:gd name="connsiteY8" fmla="*/ 15875 h 58210"/>
                      <a:gd name="connsiteX9" fmla="*/ 209550 w 1133475"/>
                      <a:gd name="connsiteY9" fmla="*/ 25400 h 58210"/>
                      <a:gd name="connsiteX10" fmla="*/ 252413 w 1133475"/>
                      <a:gd name="connsiteY10" fmla="*/ 20637 h 58210"/>
                      <a:gd name="connsiteX11" fmla="*/ 266700 w 1133475"/>
                      <a:gd name="connsiteY11" fmla="*/ 15875 h 58210"/>
                      <a:gd name="connsiteX12" fmla="*/ 304800 w 1133475"/>
                      <a:gd name="connsiteY12" fmla="*/ 25400 h 58210"/>
                      <a:gd name="connsiteX13" fmla="*/ 342900 w 1133475"/>
                      <a:gd name="connsiteY13" fmla="*/ 20637 h 58210"/>
                      <a:gd name="connsiteX14" fmla="*/ 371475 w 1133475"/>
                      <a:gd name="connsiteY14" fmla="*/ 11112 h 58210"/>
                      <a:gd name="connsiteX15" fmla="*/ 409575 w 1133475"/>
                      <a:gd name="connsiteY15" fmla="*/ 6350 h 58210"/>
                      <a:gd name="connsiteX16" fmla="*/ 423863 w 1133475"/>
                      <a:gd name="connsiteY16" fmla="*/ 1587 h 58210"/>
                      <a:gd name="connsiteX17" fmla="*/ 457200 w 1133475"/>
                      <a:gd name="connsiteY17" fmla="*/ 11112 h 58210"/>
                      <a:gd name="connsiteX18" fmla="*/ 657225 w 1133475"/>
                      <a:gd name="connsiteY18" fmla="*/ 15875 h 58210"/>
                      <a:gd name="connsiteX19" fmla="*/ 771525 w 1133475"/>
                      <a:gd name="connsiteY19" fmla="*/ 25400 h 58210"/>
                      <a:gd name="connsiteX20" fmla="*/ 800100 w 1133475"/>
                      <a:gd name="connsiteY20" fmla="*/ 15875 h 58210"/>
                      <a:gd name="connsiteX21" fmla="*/ 814388 w 1133475"/>
                      <a:gd name="connsiteY21" fmla="*/ 1587 h 58210"/>
                      <a:gd name="connsiteX22" fmla="*/ 828675 w 1133475"/>
                      <a:gd name="connsiteY22" fmla="*/ 6350 h 58210"/>
                      <a:gd name="connsiteX23" fmla="*/ 847725 w 1133475"/>
                      <a:gd name="connsiteY23" fmla="*/ 11112 h 58210"/>
                      <a:gd name="connsiteX24" fmla="*/ 876300 w 1133475"/>
                      <a:gd name="connsiteY24" fmla="*/ 20637 h 58210"/>
                      <a:gd name="connsiteX25" fmla="*/ 976313 w 1133475"/>
                      <a:gd name="connsiteY25" fmla="*/ 15875 h 58210"/>
                      <a:gd name="connsiteX26" fmla="*/ 1004888 w 1133475"/>
                      <a:gd name="connsiteY26" fmla="*/ 25400 h 58210"/>
                      <a:gd name="connsiteX27" fmla="*/ 1019175 w 1133475"/>
                      <a:gd name="connsiteY27" fmla="*/ 20637 h 58210"/>
                      <a:gd name="connsiteX28" fmla="*/ 1047750 w 1133475"/>
                      <a:gd name="connsiteY28" fmla="*/ 15875 h 58210"/>
                      <a:gd name="connsiteX29" fmla="*/ 1062038 w 1133475"/>
                      <a:gd name="connsiteY29" fmla="*/ 6350 h 58210"/>
                      <a:gd name="connsiteX30" fmla="*/ 1133475 w 1133475"/>
                      <a:gd name="connsiteY30" fmla="*/ 15875 h 58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133475" h="58210">
                        <a:moveTo>
                          <a:pt x="0" y="1587"/>
                        </a:moveTo>
                        <a:cubicBezTo>
                          <a:pt x="4763" y="3175"/>
                          <a:pt x="10738" y="2800"/>
                          <a:pt x="14288" y="6350"/>
                        </a:cubicBezTo>
                        <a:cubicBezTo>
                          <a:pt x="17838" y="9900"/>
                          <a:pt x="15130" y="17501"/>
                          <a:pt x="19050" y="20637"/>
                        </a:cubicBezTo>
                        <a:cubicBezTo>
                          <a:pt x="24161" y="24726"/>
                          <a:pt x="31750" y="23812"/>
                          <a:pt x="38100" y="25400"/>
                        </a:cubicBezTo>
                        <a:cubicBezTo>
                          <a:pt x="53975" y="23812"/>
                          <a:pt x="70179" y="24225"/>
                          <a:pt x="85725" y="20637"/>
                        </a:cubicBezTo>
                        <a:cubicBezTo>
                          <a:pt x="91302" y="19350"/>
                          <a:pt x="94782" y="13437"/>
                          <a:pt x="100013" y="11112"/>
                        </a:cubicBezTo>
                        <a:cubicBezTo>
                          <a:pt x="109188" y="7034"/>
                          <a:pt x="128588" y="1587"/>
                          <a:pt x="128588" y="1587"/>
                        </a:cubicBezTo>
                        <a:lnTo>
                          <a:pt x="157163" y="11112"/>
                        </a:lnTo>
                        <a:cubicBezTo>
                          <a:pt x="161925" y="12700"/>
                          <a:pt x="166580" y="14657"/>
                          <a:pt x="171450" y="15875"/>
                        </a:cubicBezTo>
                        <a:lnTo>
                          <a:pt x="209550" y="25400"/>
                        </a:lnTo>
                        <a:cubicBezTo>
                          <a:pt x="223838" y="23812"/>
                          <a:pt x="238233" y="23000"/>
                          <a:pt x="252413" y="20637"/>
                        </a:cubicBezTo>
                        <a:cubicBezTo>
                          <a:pt x="257365" y="19812"/>
                          <a:pt x="261680" y="15875"/>
                          <a:pt x="266700" y="15875"/>
                        </a:cubicBezTo>
                        <a:cubicBezTo>
                          <a:pt x="278199" y="15875"/>
                          <a:pt x="293523" y="21640"/>
                          <a:pt x="304800" y="25400"/>
                        </a:cubicBezTo>
                        <a:cubicBezTo>
                          <a:pt x="317500" y="23812"/>
                          <a:pt x="330385" y="23319"/>
                          <a:pt x="342900" y="20637"/>
                        </a:cubicBezTo>
                        <a:cubicBezTo>
                          <a:pt x="352717" y="18533"/>
                          <a:pt x="361512" y="12357"/>
                          <a:pt x="371475" y="11112"/>
                        </a:cubicBezTo>
                        <a:lnTo>
                          <a:pt x="409575" y="6350"/>
                        </a:lnTo>
                        <a:cubicBezTo>
                          <a:pt x="414338" y="4762"/>
                          <a:pt x="418843" y="1587"/>
                          <a:pt x="423863" y="1587"/>
                        </a:cubicBezTo>
                        <a:cubicBezTo>
                          <a:pt x="486921" y="1587"/>
                          <a:pt x="406687" y="8867"/>
                          <a:pt x="457200" y="11112"/>
                        </a:cubicBezTo>
                        <a:cubicBezTo>
                          <a:pt x="523828" y="14073"/>
                          <a:pt x="590550" y="14287"/>
                          <a:pt x="657225" y="15875"/>
                        </a:cubicBezTo>
                        <a:cubicBezTo>
                          <a:pt x="685449" y="58210"/>
                          <a:pt x="665274" y="36784"/>
                          <a:pt x="771525" y="25400"/>
                        </a:cubicBezTo>
                        <a:cubicBezTo>
                          <a:pt x="781508" y="24330"/>
                          <a:pt x="800100" y="15875"/>
                          <a:pt x="800100" y="15875"/>
                        </a:cubicBezTo>
                        <a:cubicBezTo>
                          <a:pt x="804863" y="11112"/>
                          <a:pt x="807998" y="3717"/>
                          <a:pt x="814388" y="1587"/>
                        </a:cubicBezTo>
                        <a:cubicBezTo>
                          <a:pt x="819150" y="0"/>
                          <a:pt x="823848" y="4971"/>
                          <a:pt x="828675" y="6350"/>
                        </a:cubicBezTo>
                        <a:cubicBezTo>
                          <a:pt x="834969" y="8148"/>
                          <a:pt x="841456" y="9231"/>
                          <a:pt x="847725" y="11112"/>
                        </a:cubicBezTo>
                        <a:cubicBezTo>
                          <a:pt x="857342" y="13997"/>
                          <a:pt x="876300" y="20637"/>
                          <a:pt x="876300" y="20637"/>
                        </a:cubicBezTo>
                        <a:cubicBezTo>
                          <a:pt x="909638" y="19050"/>
                          <a:pt x="942960" y="14640"/>
                          <a:pt x="976313" y="15875"/>
                        </a:cubicBezTo>
                        <a:cubicBezTo>
                          <a:pt x="986346" y="16247"/>
                          <a:pt x="1004888" y="25400"/>
                          <a:pt x="1004888" y="25400"/>
                        </a:cubicBezTo>
                        <a:cubicBezTo>
                          <a:pt x="1009650" y="23812"/>
                          <a:pt x="1014275" y="21726"/>
                          <a:pt x="1019175" y="20637"/>
                        </a:cubicBezTo>
                        <a:cubicBezTo>
                          <a:pt x="1028601" y="18542"/>
                          <a:pt x="1038589" y="18928"/>
                          <a:pt x="1047750" y="15875"/>
                        </a:cubicBezTo>
                        <a:cubicBezTo>
                          <a:pt x="1053180" y="14065"/>
                          <a:pt x="1057275" y="9525"/>
                          <a:pt x="1062038" y="6350"/>
                        </a:cubicBezTo>
                        <a:cubicBezTo>
                          <a:pt x="1127489" y="11384"/>
                          <a:pt x="1105437" y="1855"/>
                          <a:pt x="1133475" y="15875"/>
                        </a:cubicBezTo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19" name="Freihandform 118"/>
                  <p:cNvSpPr/>
                  <p:nvPr/>
                </p:nvSpPr>
                <p:spPr>
                  <a:xfrm>
                    <a:off x="2238377" y="4237731"/>
                    <a:ext cx="323850" cy="49212"/>
                  </a:xfrm>
                  <a:custGeom>
                    <a:avLst/>
                    <a:gdLst>
                      <a:gd name="connsiteX0" fmla="*/ 0 w 1133475"/>
                      <a:gd name="connsiteY0" fmla="*/ 1587 h 58210"/>
                      <a:gd name="connsiteX1" fmla="*/ 14288 w 1133475"/>
                      <a:gd name="connsiteY1" fmla="*/ 6350 h 58210"/>
                      <a:gd name="connsiteX2" fmla="*/ 19050 w 1133475"/>
                      <a:gd name="connsiteY2" fmla="*/ 20637 h 58210"/>
                      <a:gd name="connsiteX3" fmla="*/ 38100 w 1133475"/>
                      <a:gd name="connsiteY3" fmla="*/ 25400 h 58210"/>
                      <a:gd name="connsiteX4" fmla="*/ 85725 w 1133475"/>
                      <a:gd name="connsiteY4" fmla="*/ 20637 h 58210"/>
                      <a:gd name="connsiteX5" fmla="*/ 100013 w 1133475"/>
                      <a:gd name="connsiteY5" fmla="*/ 11112 h 58210"/>
                      <a:gd name="connsiteX6" fmla="*/ 128588 w 1133475"/>
                      <a:gd name="connsiteY6" fmla="*/ 1587 h 58210"/>
                      <a:gd name="connsiteX7" fmla="*/ 157163 w 1133475"/>
                      <a:gd name="connsiteY7" fmla="*/ 11112 h 58210"/>
                      <a:gd name="connsiteX8" fmla="*/ 171450 w 1133475"/>
                      <a:gd name="connsiteY8" fmla="*/ 15875 h 58210"/>
                      <a:gd name="connsiteX9" fmla="*/ 209550 w 1133475"/>
                      <a:gd name="connsiteY9" fmla="*/ 25400 h 58210"/>
                      <a:gd name="connsiteX10" fmla="*/ 252413 w 1133475"/>
                      <a:gd name="connsiteY10" fmla="*/ 20637 h 58210"/>
                      <a:gd name="connsiteX11" fmla="*/ 266700 w 1133475"/>
                      <a:gd name="connsiteY11" fmla="*/ 15875 h 58210"/>
                      <a:gd name="connsiteX12" fmla="*/ 304800 w 1133475"/>
                      <a:gd name="connsiteY12" fmla="*/ 25400 h 58210"/>
                      <a:gd name="connsiteX13" fmla="*/ 342900 w 1133475"/>
                      <a:gd name="connsiteY13" fmla="*/ 20637 h 58210"/>
                      <a:gd name="connsiteX14" fmla="*/ 371475 w 1133475"/>
                      <a:gd name="connsiteY14" fmla="*/ 11112 h 58210"/>
                      <a:gd name="connsiteX15" fmla="*/ 409575 w 1133475"/>
                      <a:gd name="connsiteY15" fmla="*/ 6350 h 58210"/>
                      <a:gd name="connsiteX16" fmla="*/ 423863 w 1133475"/>
                      <a:gd name="connsiteY16" fmla="*/ 1587 h 58210"/>
                      <a:gd name="connsiteX17" fmla="*/ 457200 w 1133475"/>
                      <a:gd name="connsiteY17" fmla="*/ 11112 h 58210"/>
                      <a:gd name="connsiteX18" fmla="*/ 657225 w 1133475"/>
                      <a:gd name="connsiteY18" fmla="*/ 15875 h 58210"/>
                      <a:gd name="connsiteX19" fmla="*/ 771525 w 1133475"/>
                      <a:gd name="connsiteY19" fmla="*/ 25400 h 58210"/>
                      <a:gd name="connsiteX20" fmla="*/ 800100 w 1133475"/>
                      <a:gd name="connsiteY20" fmla="*/ 15875 h 58210"/>
                      <a:gd name="connsiteX21" fmla="*/ 814388 w 1133475"/>
                      <a:gd name="connsiteY21" fmla="*/ 1587 h 58210"/>
                      <a:gd name="connsiteX22" fmla="*/ 828675 w 1133475"/>
                      <a:gd name="connsiteY22" fmla="*/ 6350 h 58210"/>
                      <a:gd name="connsiteX23" fmla="*/ 847725 w 1133475"/>
                      <a:gd name="connsiteY23" fmla="*/ 11112 h 58210"/>
                      <a:gd name="connsiteX24" fmla="*/ 876300 w 1133475"/>
                      <a:gd name="connsiteY24" fmla="*/ 20637 h 58210"/>
                      <a:gd name="connsiteX25" fmla="*/ 976313 w 1133475"/>
                      <a:gd name="connsiteY25" fmla="*/ 15875 h 58210"/>
                      <a:gd name="connsiteX26" fmla="*/ 1004888 w 1133475"/>
                      <a:gd name="connsiteY26" fmla="*/ 25400 h 58210"/>
                      <a:gd name="connsiteX27" fmla="*/ 1019175 w 1133475"/>
                      <a:gd name="connsiteY27" fmla="*/ 20637 h 58210"/>
                      <a:gd name="connsiteX28" fmla="*/ 1047750 w 1133475"/>
                      <a:gd name="connsiteY28" fmla="*/ 15875 h 58210"/>
                      <a:gd name="connsiteX29" fmla="*/ 1062038 w 1133475"/>
                      <a:gd name="connsiteY29" fmla="*/ 6350 h 58210"/>
                      <a:gd name="connsiteX30" fmla="*/ 1133475 w 1133475"/>
                      <a:gd name="connsiteY30" fmla="*/ 15875 h 58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133475" h="58210">
                        <a:moveTo>
                          <a:pt x="0" y="1587"/>
                        </a:moveTo>
                        <a:cubicBezTo>
                          <a:pt x="4763" y="3175"/>
                          <a:pt x="10738" y="2800"/>
                          <a:pt x="14288" y="6350"/>
                        </a:cubicBezTo>
                        <a:cubicBezTo>
                          <a:pt x="17838" y="9900"/>
                          <a:pt x="15130" y="17501"/>
                          <a:pt x="19050" y="20637"/>
                        </a:cubicBezTo>
                        <a:cubicBezTo>
                          <a:pt x="24161" y="24726"/>
                          <a:pt x="31750" y="23812"/>
                          <a:pt x="38100" y="25400"/>
                        </a:cubicBezTo>
                        <a:cubicBezTo>
                          <a:pt x="53975" y="23812"/>
                          <a:pt x="70179" y="24225"/>
                          <a:pt x="85725" y="20637"/>
                        </a:cubicBezTo>
                        <a:cubicBezTo>
                          <a:pt x="91302" y="19350"/>
                          <a:pt x="94782" y="13437"/>
                          <a:pt x="100013" y="11112"/>
                        </a:cubicBezTo>
                        <a:cubicBezTo>
                          <a:pt x="109188" y="7034"/>
                          <a:pt x="128588" y="1587"/>
                          <a:pt x="128588" y="1587"/>
                        </a:cubicBezTo>
                        <a:lnTo>
                          <a:pt x="157163" y="11112"/>
                        </a:lnTo>
                        <a:cubicBezTo>
                          <a:pt x="161925" y="12700"/>
                          <a:pt x="166580" y="14657"/>
                          <a:pt x="171450" y="15875"/>
                        </a:cubicBezTo>
                        <a:lnTo>
                          <a:pt x="209550" y="25400"/>
                        </a:lnTo>
                        <a:cubicBezTo>
                          <a:pt x="223838" y="23812"/>
                          <a:pt x="238233" y="23000"/>
                          <a:pt x="252413" y="20637"/>
                        </a:cubicBezTo>
                        <a:cubicBezTo>
                          <a:pt x="257365" y="19812"/>
                          <a:pt x="261680" y="15875"/>
                          <a:pt x="266700" y="15875"/>
                        </a:cubicBezTo>
                        <a:cubicBezTo>
                          <a:pt x="278199" y="15875"/>
                          <a:pt x="293523" y="21640"/>
                          <a:pt x="304800" y="25400"/>
                        </a:cubicBezTo>
                        <a:cubicBezTo>
                          <a:pt x="317500" y="23812"/>
                          <a:pt x="330385" y="23319"/>
                          <a:pt x="342900" y="20637"/>
                        </a:cubicBezTo>
                        <a:cubicBezTo>
                          <a:pt x="352717" y="18533"/>
                          <a:pt x="361512" y="12357"/>
                          <a:pt x="371475" y="11112"/>
                        </a:cubicBezTo>
                        <a:lnTo>
                          <a:pt x="409575" y="6350"/>
                        </a:lnTo>
                        <a:cubicBezTo>
                          <a:pt x="414338" y="4762"/>
                          <a:pt x="418843" y="1587"/>
                          <a:pt x="423863" y="1587"/>
                        </a:cubicBezTo>
                        <a:cubicBezTo>
                          <a:pt x="486921" y="1587"/>
                          <a:pt x="406687" y="8867"/>
                          <a:pt x="457200" y="11112"/>
                        </a:cubicBezTo>
                        <a:cubicBezTo>
                          <a:pt x="523828" y="14073"/>
                          <a:pt x="590550" y="14287"/>
                          <a:pt x="657225" y="15875"/>
                        </a:cubicBezTo>
                        <a:cubicBezTo>
                          <a:pt x="685449" y="58210"/>
                          <a:pt x="665274" y="36784"/>
                          <a:pt x="771525" y="25400"/>
                        </a:cubicBezTo>
                        <a:cubicBezTo>
                          <a:pt x="781508" y="24330"/>
                          <a:pt x="800100" y="15875"/>
                          <a:pt x="800100" y="15875"/>
                        </a:cubicBezTo>
                        <a:cubicBezTo>
                          <a:pt x="804863" y="11112"/>
                          <a:pt x="807998" y="3717"/>
                          <a:pt x="814388" y="1587"/>
                        </a:cubicBezTo>
                        <a:cubicBezTo>
                          <a:pt x="819150" y="0"/>
                          <a:pt x="823848" y="4971"/>
                          <a:pt x="828675" y="6350"/>
                        </a:cubicBezTo>
                        <a:cubicBezTo>
                          <a:pt x="834969" y="8148"/>
                          <a:pt x="841456" y="9231"/>
                          <a:pt x="847725" y="11112"/>
                        </a:cubicBezTo>
                        <a:cubicBezTo>
                          <a:pt x="857342" y="13997"/>
                          <a:pt x="876300" y="20637"/>
                          <a:pt x="876300" y="20637"/>
                        </a:cubicBezTo>
                        <a:cubicBezTo>
                          <a:pt x="909638" y="19050"/>
                          <a:pt x="942960" y="14640"/>
                          <a:pt x="976313" y="15875"/>
                        </a:cubicBezTo>
                        <a:cubicBezTo>
                          <a:pt x="986346" y="16247"/>
                          <a:pt x="1004888" y="25400"/>
                          <a:pt x="1004888" y="25400"/>
                        </a:cubicBezTo>
                        <a:cubicBezTo>
                          <a:pt x="1009650" y="23812"/>
                          <a:pt x="1014275" y="21726"/>
                          <a:pt x="1019175" y="20637"/>
                        </a:cubicBezTo>
                        <a:cubicBezTo>
                          <a:pt x="1028601" y="18542"/>
                          <a:pt x="1038589" y="18928"/>
                          <a:pt x="1047750" y="15875"/>
                        </a:cubicBezTo>
                        <a:cubicBezTo>
                          <a:pt x="1053180" y="14065"/>
                          <a:pt x="1057275" y="9525"/>
                          <a:pt x="1062038" y="6350"/>
                        </a:cubicBezTo>
                        <a:cubicBezTo>
                          <a:pt x="1127489" y="11384"/>
                          <a:pt x="1105437" y="1855"/>
                          <a:pt x="1133475" y="15875"/>
                        </a:cubicBezTo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20" name="Freihandform 119"/>
                  <p:cNvSpPr/>
                  <p:nvPr/>
                </p:nvSpPr>
                <p:spPr>
                  <a:xfrm>
                    <a:off x="2576513" y="4235299"/>
                    <a:ext cx="323850" cy="49212"/>
                  </a:xfrm>
                  <a:custGeom>
                    <a:avLst/>
                    <a:gdLst>
                      <a:gd name="connsiteX0" fmla="*/ 0 w 1133475"/>
                      <a:gd name="connsiteY0" fmla="*/ 1587 h 58210"/>
                      <a:gd name="connsiteX1" fmla="*/ 14288 w 1133475"/>
                      <a:gd name="connsiteY1" fmla="*/ 6350 h 58210"/>
                      <a:gd name="connsiteX2" fmla="*/ 19050 w 1133475"/>
                      <a:gd name="connsiteY2" fmla="*/ 20637 h 58210"/>
                      <a:gd name="connsiteX3" fmla="*/ 38100 w 1133475"/>
                      <a:gd name="connsiteY3" fmla="*/ 25400 h 58210"/>
                      <a:gd name="connsiteX4" fmla="*/ 85725 w 1133475"/>
                      <a:gd name="connsiteY4" fmla="*/ 20637 h 58210"/>
                      <a:gd name="connsiteX5" fmla="*/ 100013 w 1133475"/>
                      <a:gd name="connsiteY5" fmla="*/ 11112 h 58210"/>
                      <a:gd name="connsiteX6" fmla="*/ 128588 w 1133475"/>
                      <a:gd name="connsiteY6" fmla="*/ 1587 h 58210"/>
                      <a:gd name="connsiteX7" fmla="*/ 157163 w 1133475"/>
                      <a:gd name="connsiteY7" fmla="*/ 11112 h 58210"/>
                      <a:gd name="connsiteX8" fmla="*/ 171450 w 1133475"/>
                      <a:gd name="connsiteY8" fmla="*/ 15875 h 58210"/>
                      <a:gd name="connsiteX9" fmla="*/ 209550 w 1133475"/>
                      <a:gd name="connsiteY9" fmla="*/ 25400 h 58210"/>
                      <a:gd name="connsiteX10" fmla="*/ 252413 w 1133475"/>
                      <a:gd name="connsiteY10" fmla="*/ 20637 h 58210"/>
                      <a:gd name="connsiteX11" fmla="*/ 266700 w 1133475"/>
                      <a:gd name="connsiteY11" fmla="*/ 15875 h 58210"/>
                      <a:gd name="connsiteX12" fmla="*/ 304800 w 1133475"/>
                      <a:gd name="connsiteY12" fmla="*/ 25400 h 58210"/>
                      <a:gd name="connsiteX13" fmla="*/ 342900 w 1133475"/>
                      <a:gd name="connsiteY13" fmla="*/ 20637 h 58210"/>
                      <a:gd name="connsiteX14" fmla="*/ 371475 w 1133475"/>
                      <a:gd name="connsiteY14" fmla="*/ 11112 h 58210"/>
                      <a:gd name="connsiteX15" fmla="*/ 409575 w 1133475"/>
                      <a:gd name="connsiteY15" fmla="*/ 6350 h 58210"/>
                      <a:gd name="connsiteX16" fmla="*/ 423863 w 1133475"/>
                      <a:gd name="connsiteY16" fmla="*/ 1587 h 58210"/>
                      <a:gd name="connsiteX17" fmla="*/ 457200 w 1133475"/>
                      <a:gd name="connsiteY17" fmla="*/ 11112 h 58210"/>
                      <a:gd name="connsiteX18" fmla="*/ 657225 w 1133475"/>
                      <a:gd name="connsiteY18" fmla="*/ 15875 h 58210"/>
                      <a:gd name="connsiteX19" fmla="*/ 771525 w 1133475"/>
                      <a:gd name="connsiteY19" fmla="*/ 25400 h 58210"/>
                      <a:gd name="connsiteX20" fmla="*/ 800100 w 1133475"/>
                      <a:gd name="connsiteY20" fmla="*/ 15875 h 58210"/>
                      <a:gd name="connsiteX21" fmla="*/ 814388 w 1133475"/>
                      <a:gd name="connsiteY21" fmla="*/ 1587 h 58210"/>
                      <a:gd name="connsiteX22" fmla="*/ 828675 w 1133475"/>
                      <a:gd name="connsiteY22" fmla="*/ 6350 h 58210"/>
                      <a:gd name="connsiteX23" fmla="*/ 847725 w 1133475"/>
                      <a:gd name="connsiteY23" fmla="*/ 11112 h 58210"/>
                      <a:gd name="connsiteX24" fmla="*/ 876300 w 1133475"/>
                      <a:gd name="connsiteY24" fmla="*/ 20637 h 58210"/>
                      <a:gd name="connsiteX25" fmla="*/ 976313 w 1133475"/>
                      <a:gd name="connsiteY25" fmla="*/ 15875 h 58210"/>
                      <a:gd name="connsiteX26" fmla="*/ 1004888 w 1133475"/>
                      <a:gd name="connsiteY26" fmla="*/ 25400 h 58210"/>
                      <a:gd name="connsiteX27" fmla="*/ 1019175 w 1133475"/>
                      <a:gd name="connsiteY27" fmla="*/ 20637 h 58210"/>
                      <a:gd name="connsiteX28" fmla="*/ 1047750 w 1133475"/>
                      <a:gd name="connsiteY28" fmla="*/ 15875 h 58210"/>
                      <a:gd name="connsiteX29" fmla="*/ 1062038 w 1133475"/>
                      <a:gd name="connsiteY29" fmla="*/ 6350 h 58210"/>
                      <a:gd name="connsiteX30" fmla="*/ 1133475 w 1133475"/>
                      <a:gd name="connsiteY30" fmla="*/ 15875 h 58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133475" h="58210">
                        <a:moveTo>
                          <a:pt x="0" y="1587"/>
                        </a:moveTo>
                        <a:cubicBezTo>
                          <a:pt x="4763" y="3175"/>
                          <a:pt x="10738" y="2800"/>
                          <a:pt x="14288" y="6350"/>
                        </a:cubicBezTo>
                        <a:cubicBezTo>
                          <a:pt x="17838" y="9900"/>
                          <a:pt x="15130" y="17501"/>
                          <a:pt x="19050" y="20637"/>
                        </a:cubicBezTo>
                        <a:cubicBezTo>
                          <a:pt x="24161" y="24726"/>
                          <a:pt x="31750" y="23812"/>
                          <a:pt x="38100" y="25400"/>
                        </a:cubicBezTo>
                        <a:cubicBezTo>
                          <a:pt x="53975" y="23812"/>
                          <a:pt x="70179" y="24225"/>
                          <a:pt x="85725" y="20637"/>
                        </a:cubicBezTo>
                        <a:cubicBezTo>
                          <a:pt x="91302" y="19350"/>
                          <a:pt x="94782" y="13437"/>
                          <a:pt x="100013" y="11112"/>
                        </a:cubicBezTo>
                        <a:cubicBezTo>
                          <a:pt x="109188" y="7034"/>
                          <a:pt x="128588" y="1587"/>
                          <a:pt x="128588" y="1587"/>
                        </a:cubicBezTo>
                        <a:lnTo>
                          <a:pt x="157163" y="11112"/>
                        </a:lnTo>
                        <a:cubicBezTo>
                          <a:pt x="161925" y="12700"/>
                          <a:pt x="166580" y="14657"/>
                          <a:pt x="171450" y="15875"/>
                        </a:cubicBezTo>
                        <a:lnTo>
                          <a:pt x="209550" y="25400"/>
                        </a:lnTo>
                        <a:cubicBezTo>
                          <a:pt x="223838" y="23812"/>
                          <a:pt x="238233" y="23000"/>
                          <a:pt x="252413" y="20637"/>
                        </a:cubicBezTo>
                        <a:cubicBezTo>
                          <a:pt x="257365" y="19812"/>
                          <a:pt x="261680" y="15875"/>
                          <a:pt x="266700" y="15875"/>
                        </a:cubicBezTo>
                        <a:cubicBezTo>
                          <a:pt x="278199" y="15875"/>
                          <a:pt x="293523" y="21640"/>
                          <a:pt x="304800" y="25400"/>
                        </a:cubicBezTo>
                        <a:cubicBezTo>
                          <a:pt x="317500" y="23812"/>
                          <a:pt x="330385" y="23319"/>
                          <a:pt x="342900" y="20637"/>
                        </a:cubicBezTo>
                        <a:cubicBezTo>
                          <a:pt x="352717" y="18533"/>
                          <a:pt x="361512" y="12357"/>
                          <a:pt x="371475" y="11112"/>
                        </a:cubicBezTo>
                        <a:lnTo>
                          <a:pt x="409575" y="6350"/>
                        </a:lnTo>
                        <a:cubicBezTo>
                          <a:pt x="414338" y="4762"/>
                          <a:pt x="418843" y="1587"/>
                          <a:pt x="423863" y="1587"/>
                        </a:cubicBezTo>
                        <a:cubicBezTo>
                          <a:pt x="486921" y="1587"/>
                          <a:pt x="406687" y="8867"/>
                          <a:pt x="457200" y="11112"/>
                        </a:cubicBezTo>
                        <a:cubicBezTo>
                          <a:pt x="523828" y="14073"/>
                          <a:pt x="590550" y="14287"/>
                          <a:pt x="657225" y="15875"/>
                        </a:cubicBezTo>
                        <a:cubicBezTo>
                          <a:pt x="685449" y="58210"/>
                          <a:pt x="665274" y="36784"/>
                          <a:pt x="771525" y="25400"/>
                        </a:cubicBezTo>
                        <a:cubicBezTo>
                          <a:pt x="781508" y="24330"/>
                          <a:pt x="800100" y="15875"/>
                          <a:pt x="800100" y="15875"/>
                        </a:cubicBezTo>
                        <a:cubicBezTo>
                          <a:pt x="804863" y="11112"/>
                          <a:pt x="807998" y="3717"/>
                          <a:pt x="814388" y="1587"/>
                        </a:cubicBezTo>
                        <a:cubicBezTo>
                          <a:pt x="819150" y="0"/>
                          <a:pt x="823848" y="4971"/>
                          <a:pt x="828675" y="6350"/>
                        </a:cubicBezTo>
                        <a:cubicBezTo>
                          <a:pt x="834969" y="8148"/>
                          <a:pt x="841456" y="9231"/>
                          <a:pt x="847725" y="11112"/>
                        </a:cubicBezTo>
                        <a:cubicBezTo>
                          <a:pt x="857342" y="13997"/>
                          <a:pt x="876300" y="20637"/>
                          <a:pt x="876300" y="20637"/>
                        </a:cubicBezTo>
                        <a:cubicBezTo>
                          <a:pt x="909638" y="19050"/>
                          <a:pt x="942960" y="14640"/>
                          <a:pt x="976313" y="15875"/>
                        </a:cubicBezTo>
                        <a:cubicBezTo>
                          <a:pt x="986346" y="16247"/>
                          <a:pt x="1004888" y="25400"/>
                          <a:pt x="1004888" y="25400"/>
                        </a:cubicBezTo>
                        <a:cubicBezTo>
                          <a:pt x="1009650" y="23812"/>
                          <a:pt x="1014275" y="21726"/>
                          <a:pt x="1019175" y="20637"/>
                        </a:cubicBezTo>
                        <a:cubicBezTo>
                          <a:pt x="1028601" y="18542"/>
                          <a:pt x="1038589" y="18928"/>
                          <a:pt x="1047750" y="15875"/>
                        </a:cubicBezTo>
                        <a:cubicBezTo>
                          <a:pt x="1053180" y="14065"/>
                          <a:pt x="1057275" y="9525"/>
                          <a:pt x="1062038" y="6350"/>
                        </a:cubicBezTo>
                        <a:cubicBezTo>
                          <a:pt x="1127489" y="11384"/>
                          <a:pt x="1105437" y="1855"/>
                          <a:pt x="1133475" y="15875"/>
                        </a:cubicBezTo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  <p:grpSp>
            <p:nvGrpSpPr>
              <p:cNvPr id="111" name="Gruppieren 110"/>
              <p:cNvGrpSpPr/>
              <p:nvPr/>
            </p:nvGrpSpPr>
            <p:grpSpPr>
              <a:xfrm>
                <a:off x="4252914" y="4229894"/>
                <a:ext cx="990600" cy="55841"/>
                <a:chOff x="4252914" y="4229894"/>
                <a:chExt cx="990600" cy="55841"/>
              </a:xfrm>
            </p:grpSpPr>
            <p:sp>
              <p:nvSpPr>
                <p:cNvPr id="112" name="Freihandform 111"/>
                <p:cNvSpPr/>
                <p:nvPr/>
              </p:nvSpPr>
              <p:spPr>
                <a:xfrm>
                  <a:off x="4252914" y="4236523"/>
                  <a:ext cx="323850" cy="49212"/>
                </a:xfrm>
                <a:custGeom>
                  <a:avLst/>
                  <a:gdLst>
                    <a:gd name="connsiteX0" fmla="*/ 0 w 1133475"/>
                    <a:gd name="connsiteY0" fmla="*/ 1587 h 58210"/>
                    <a:gd name="connsiteX1" fmla="*/ 14288 w 1133475"/>
                    <a:gd name="connsiteY1" fmla="*/ 6350 h 58210"/>
                    <a:gd name="connsiteX2" fmla="*/ 19050 w 1133475"/>
                    <a:gd name="connsiteY2" fmla="*/ 20637 h 58210"/>
                    <a:gd name="connsiteX3" fmla="*/ 38100 w 1133475"/>
                    <a:gd name="connsiteY3" fmla="*/ 25400 h 58210"/>
                    <a:gd name="connsiteX4" fmla="*/ 85725 w 1133475"/>
                    <a:gd name="connsiteY4" fmla="*/ 20637 h 58210"/>
                    <a:gd name="connsiteX5" fmla="*/ 100013 w 1133475"/>
                    <a:gd name="connsiteY5" fmla="*/ 11112 h 58210"/>
                    <a:gd name="connsiteX6" fmla="*/ 128588 w 1133475"/>
                    <a:gd name="connsiteY6" fmla="*/ 1587 h 58210"/>
                    <a:gd name="connsiteX7" fmla="*/ 157163 w 1133475"/>
                    <a:gd name="connsiteY7" fmla="*/ 11112 h 58210"/>
                    <a:gd name="connsiteX8" fmla="*/ 171450 w 1133475"/>
                    <a:gd name="connsiteY8" fmla="*/ 15875 h 58210"/>
                    <a:gd name="connsiteX9" fmla="*/ 209550 w 1133475"/>
                    <a:gd name="connsiteY9" fmla="*/ 25400 h 58210"/>
                    <a:gd name="connsiteX10" fmla="*/ 252413 w 1133475"/>
                    <a:gd name="connsiteY10" fmla="*/ 20637 h 58210"/>
                    <a:gd name="connsiteX11" fmla="*/ 266700 w 1133475"/>
                    <a:gd name="connsiteY11" fmla="*/ 15875 h 58210"/>
                    <a:gd name="connsiteX12" fmla="*/ 304800 w 1133475"/>
                    <a:gd name="connsiteY12" fmla="*/ 25400 h 58210"/>
                    <a:gd name="connsiteX13" fmla="*/ 342900 w 1133475"/>
                    <a:gd name="connsiteY13" fmla="*/ 20637 h 58210"/>
                    <a:gd name="connsiteX14" fmla="*/ 371475 w 1133475"/>
                    <a:gd name="connsiteY14" fmla="*/ 11112 h 58210"/>
                    <a:gd name="connsiteX15" fmla="*/ 409575 w 1133475"/>
                    <a:gd name="connsiteY15" fmla="*/ 6350 h 58210"/>
                    <a:gd name="connsiteX16" fmla="*/ 423863 w 1133475"/>
                    <a:gd name="connsiteY16" fmla="*/ 1587 h 58210"/>
                    <a:gd name="connsiteX17" fmla="*/ 457200 w 1133475"/>
                    <a:gd name="connsiteY17" fmla="*/ 11112 h 58210"/>
                    <a:gd name="connsiteX18" fmla="*/ 657225 w 1133475"/>
                    <a:gd name="connsiteY18" fmla="*/ 15875 h 58210"/>
                    <a:gd name="connsiteX19" fmla="*/ 771525 w 1133475"/>
                    <a:gd name="connsiteY19" fmla="*/ 25400 h 58210"/>
                    <a:gd name="connsiteX20" fmla="*/ 800100 w 1133475"/>
                    <a:gd name="connsiteY20" fmla="*/ 15875 h 58210"/>
                    <a:gd name="connsiteX21" fmla="*/ 814388 w 1133475"/>
                    <a:gd name="connsiteY21" fmla="*/ 1587 h 58210"/>
                    <a:gd name="connsiteX22" fmla="*/ 828675 w 1133475"/>
                    <a:gd name="connsiteY22" fmla="*/ 6350 h 58210"/>
                    <a:gd name="connsiteX23" fmla="*/ 847725 w 1133475"/>
                    <a:gd name="connsiteY23" fmla="*/ 11112 h 58210"/>
                    <a:gd name="connsiteX24" fmla="*/ 876300 w 1133475"/>
                    <a:gd name="connsiteY24" fmla="*/ 20637 h 58210"/>
                    <a:gd name="connsiteX25" fmla="*/ 976313 w 1133475"/>
                    <a:gd name="connsiteY25" fmla="*/ 15875 h 58210"/>
                    <a:gd name="connsiteX26" fmla="*/ 1004888 w 1133475"/>
                    <a:gd name="connsiteY26" fmla="*/ 25400 h 58210"/>
                    <a:gd name="connsiteX27" fmla="*/ 1019175 w 1133475"/>
                    <a:gd name="connsiteY27" fmla="*/ 20637 h 58210"/>
                    <a:gd name="connsiteX28" fmla="*/ 1047750 w 1133475"/>
                    <a:gd name="connsiteY28" fmla="*/ 15875 h 58210"/>
                    <a:gd name="connsiteX29" fmla="*/ 1062038 w 1133475"/>
                    <a:gd name="connsiteY29" fmla="*/ 6350 h 58210"/>
                    <a:gd name="connsiteX30" fmla="*/ 1133475 w 1133475"/>
                    <a:gd name="connsiteY30" fmla="*/ 15875 h 58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133475" h="58210">
                      <a:moveTo>
                        <a:pt x="0" y="1587"/>
                      </a:moveTo>
                      <a:cubicBezTo>
                        <a:pt x="4763" y="3175"/>
                        <a:pt x="10738" y="2800"/>
                        <a:pt x="14288" y="6350"/>
                      </a:cubicBezTo>
                      <a:cubicBezTo>
                        <a:pt x="17838" y="9900"/>
                        <a:pt x="15130" y="17501"/>
                        <a:pt x="19050" y="20637"/>
                      </a:cubicBezTo>
                      <a:cubicBezTo>
                        <a:pt x="24161" y="24726"/>
                        <a:pt x="31750" y="23812"/>
                        <a:pt x="38100" y="25400"/>
                      </a:cubicBezTo>
                      <a:cubicBezTo>
                        <a:pt x="53975" y="23812"/>
                        <a:pt x="70179" y="24225"/>
                        <a:pt x="85725" y="20637"/>
                      </a:cubicBezTo>
                      <a:cubicBezTo>
                        <a:pt x="91302" y="19350"/>
                        <a:pt x="94782" y="13437"/>
                        <a:pt x="100013" y="11112"/>
                      </a:cubicBezTo>
                      <a:cubicBezTo>
                        <a:pt x="109188" y="7034"/>
                        <a:pt x="128588" y="1587"/>
                        <a:pt x="128588" y="1587"/>
                      </a:cubicBezTo>
                      <a:lnTo>
                        <a:pt x="157163" y="11112"/>
                      </a:lnTo>
                      <a:cubicBezTo>
                        <a:pt x="161925" y="12700"/>
                        <a:pt x="166580" y="14657"/>
                        <a:pt x="171450" y="15875"/>
                      </a:cubicBezTo>
                      <a:lnTo>
                        <a:pt x="209550" y="25400"/>
                      </a:lnTo>
                      <a:cubicBezTo>
                        <a:pt x="223838" y="23812"/>
                        <a:pt x="238233" y="23000"/>
                        <a:pt x="252413" y="20637"/>
                      </a:cubicBezTo>
                      <a:cubicBezTo>
                        <a:pt x="257365" y="19812"/>
                        <a:pt x="261680" y="15875"/>
                        <a:pt x="266700" y="15875"/>
                      </a:cubicBezTo>
                      <a:cubicBezTo>
                        <a:pt x="278199" y="15875"/>
                        <a:pt x="293523" y="21640"/>
                        <a:pt x="304800" y="25400"/>
                      </a:cubicBezTo>
                      <a:cubicBezTo>
                        <a:pt x="317500" y="23812"/>
                        <a:pt x="330385" y="23319"/>
                        <a:pt x="342900" y="20637"/>
                      </a:cubicBezTo>
                      <a:cubicBezTo>
                        <a:pt x="352717" y="18533"/>
                        <a:pt x="361512" y="12357"/>
                        <a:pt x="371475" y="11112"/>
                      </a:cubicBezTo>
                      <a:lnTo>
                        <a:pt x="409575" y="6350"/>
                      </a:lnTo>
                      <a:cubicBezTo>
                        <a:pt x="414338" y="4762"/>
                        <a:pt x="418843" y="1587"/>
                        <a:pt x="423863" y="1587"/>
                      </a:cubicBezTo>
                      <a:cubicBezTo>
                        <a:pt x="486921" y="1587"/>
                        <a:pt x="406687" y="8867"/>
                        <a:pt x="457200" y="11112"/>
                      </a:cubicBezTo>
                      <a:cubicBezTo>
                        <a:pt x="523828" y="14073"/>
                        <a:pt x="590550" y="14287"/>
                        <a:pt x="657225" y="15875"/>
                      </a:cubicBezTo>
                      <a:cubicBezTo>
                        <a:pt x="685449" y="58210"/>
                        <a:pt x="665274" y="36784"/>
                        <a:pt x="771525" y="25400"/>
                      </a:cubicBezTo>
                      <a:cubicBezTo>
                        <a:pt x="781508" y="24330"/>
                        <a:pt x="800100" y="15875"/>
                        <a:pt x="800100" y="15875"/>
                      </a:cubicBezTo>
                      <a:cubicBezTo>
                        <a:pt x="804863" y="11112"/>
                        <a:pt x="807998" y="3717"/>
                        <a:pt x="814388" y="1587"/>
                      </a:cubicBezTo>
                      <a:cubicBezTo>
                        <a:pt x="819150" y="0"/>
                        <a:pt x="823848" y="4971"/>
                        <a:pt x="828675" y="6350"/>
                      </a:cubicBezTo>
                      <a:cubicBezTo>
                        <a:pt x="834969" y="8148"/>
                        <a:pt x="841456" y="9231"/>
                        <a:pt x="847725" y="11112"/>
                      </a:cubicBezTo>
                      <a:cubicBezTo>
                        <a:pt x="857342" y="13997"/>
                        <a:pt x="876300" y="20637"/>
                        <a:pt x="876300" y="20637"/>
                      </a:cubicBezTo>
                      <a:cubicBezTo>
                        <a:pt x="909638" y="19050"/>
                        <a:pt x="942960" y="14640"/>
                        <a:pt x="976313" y="15875"/>
                      </a:cubicBezTo>
                      <a:cubicBezTo>
                        <a:pt x="986346" y="16247"/>
                        <a:pt x="1004888" y="25400"/>
                        <a:pt x="1004888" y="25400"/>
                      </a:cubicBezTo>
                      <a:cubicBezTo>
                        <a:pt x="1009650" y="23812"/>
                        <a:pt x="1014275" y="21726"/>
                        <a:pt x="1019175" y="20637"/>
                      </a:cubicBezTo>
                      <a:cubicBezTo>
                        <a:pt x="1028601" y="18542"/>
                        <a:pt x="1038589" y="18928"/>
                        <a:pt x="1047750" y="15875"/>
                      </a:cubicBezTo>
                      <a:cubicBezTo>
                        <a:pt x="1053180" y="14065"/>
                        <a:pt x="1057275" y="9525"/>
                        <a:pt x="1062038" y="6350"/>
                      </a:cubicBezTo>
                      <a:cubicBezTo>
                        <a:pt x="1127489" y="11384"/>
                        <a:pt x="1105437" y="1855"/>
                        <a:pt x="1133475" y="15875"/>
                      </a:cubicBezTo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3" name="Freihandform 112"/>
                <p:cNvSpPr/>
                <p:nvPr/>
              </p:nvSpPr>
              <p:spPr>
                <a:xfrm>
                  <a:off x="4591052" y="4229894"/>
                  <a:ext cx="323850" cy="49212"/>
                </a:xfrm>
                <a:custGeom>
                  <a:avLst/>
                  <a:gdLst>
                    <a:gd name="connsiteX0" fmla="*/ 0 w 1133475"/>
                    <a:gd name="connsiteY0" fmla="*/ 1587 h 58210"/>
                    <a:gd name="connsiteX1" fmla="*/ 14288 w 1133475"/>
                    <a:gd name="connsiteY1" fmla="*/ 6350 h 58210"/>
                    <a:gd name="connsiteX2" fmla="*/ 19050 w 1133475"/>
                    <a:gd name="connsiteY2" fmla="*/ 20637 h 58210"/>
                    <a:gd name="connsiteX3" fmla="*/ 38100 w 1133475"/>
                    <a:gd name="connsiteY3" fmla="*/ 25400 h 58210"/>
                    <a:gd name="connsiteX4" fmla="*/ 85725 w 1133475"/>
                    <a:gd name="connsiteY4" fmla="*/ 20637 h 58210"/>
                    <a:gd name="connsiteX5" fmla="*/ 100013 w 1133475"/>
                    <a:gd name="connsiteY5" fmla="*/ 11112 h 58210"/>
                    <a:gd name="connsiteX6" fmla="*/ 128588 w 1133475"/>
                    <a:gd name="connsiteY6" fmla="*/ 1587 h 58210"/>
                    <a:gd name="connsiteX7" fmla="*/ 157163 w 1133475"/>
                    <a:gd name="connsiteY7" fmla="*/ 11112 h 58210"/>
                    <a:gd name="connsiteX8" fmla="*/ 171450 w 1133475"/>
                    <a:gd name="connsiteY8" fmla="*/ 15875 h 58210"/>
                    <a:gd name="connsiteX9" fmla="*/ 209550 w 1133475"/>
                    <a:gd name="connsiteY9" fmla="*/ 25400 h 58210"/>
                    <a:gd name="connsiteX10" fmla="*/ 252413 w 1133475"/>
                    <a:gd name="connsiteY10" fmla="*/ 20637 h 58210"/>
                    <a:gd name="connsiteX11" fmla="*/ 266700 w 1133475"/>
                    <a:gd name="connsiteY11" fmla="*/ 15875 h 58210"/>
                    <a:gd name="connsiteX12" fmla="*/ 304800 w 1133475"/>
                    <a:gd name="connsiteY12" fmla="*/ 25400 h 58210"/>
                    <a:gd name="connsiteX13" fmla="*/ 342900 w 1133475"/>
                    <a:gd name="connsiteY13" fmla="*/ 20637 h 58210"/>
                    <a:gd name="connsiteX14" fmla="*/ 371475 w 1133475"/>
                    <a:gd name="connsiteY14" fmla="*/ 11112 h 58210"/>
                    <a:gd name="connsiteX15" fmla="*/ 409575 w 1133475"/>
                    <a:gd name="connsiteY15" fmla="*/ 6350 h 58210"/>
                    <a:gd name="connsiteX16" fmla="*/ 423863 w 1133475"/>
                    <a:gd name="connsiteY16" fmla="*/ 1587 h 58210"/>
                    <a:gd name="connsiteX17" fmla="*/ 457200 w 1133475"/>
                    <a:gd name="connsiteY17" fmla="*/ 11112 h 58210"/>
                    <a:gd name="connsiteX18" fmla="*/ 657225 w 1133475"/>
                    <a:gd name="connsiteY18" fmla="*/ 15875 h 58210"/>
                    <a:gd name="connsiteX19" fmla="*/ 771525 w 1133475"/>
                    <a:gd name="connsiteY19" fmla="*/ 25400 h 58210"/>
                    <a:gd name="connsiteX20" fmla="*/ 800100 w 1133475"/>
                    <a:gd name="connsiteY20" fmla="*/ 15875 h 58210"/>
                    <a:gd name="connsiteX21" fmla="*/ 814388 w 1133475"/>
                    <a:gd name="connsiteY21" fmla="*/ 1587 h 58210"/>
                    <a:gd name="connsiteX22" fmla="*/ 828675 w 1133475"/>
                    <a:gd name="connsiteY22" fmla="*/ 6350 h 58210"/>
                    <a:gd name="connsiteX23" fmla="*/ 847725 w 1133475"/>
                    <a:gd name="connsiteY23" fmla="*/ 11112 h 58210"/>
                    <a:gd name="connsiteX24" fmla="*/ 876300 w 1133475"/>
                    <a:gd name="connsiteY24" fmla="*/ 20637 h 58210"/>
                    <a:gd name="connsiteX25" fmla="*/ 976313 w 1133475"/>
                    <a:gd name="connsiteY25" fmla="*/ 15875 h 58210"/>
                    <a:gd name="connsiteX26" fmla="*/ 1004888 w 1133475"/>
                    <a:gd name="connsiteY26" fmla="*/ 25400 h 58210"/>
                    <a:gd name="connsiteX27" fmla="*/ 1019175 w 1133475"/>
                    <a:gd name="connsiteY27" fmla="*/ 20637 h 58210"/>
                    <a:gd name="connsiteX28" fmla="*/ 1047750 w 1133475"/>
                    <a:gd name="connsiteY28" fmla="*/ 15875 h 58210"/>
                    <a:gd name="connsiteX29" fmla="*/ 1062038 w 1133475"/>
                    <a:gd name="connsiteY29" fmla="*/ 6350 h 58210"/>
                    <a:gd name="connsiteX30" fmla="*/ 1133475 w 1133475"/>
                    <a:gd name="connsiteY30" fmla="*/ 15875 h 58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133475" h="58210">
                      <a:moveTo>
                        <a:pt x="0" y="1587"/>
                      </a:moveTo>
                      <a:cubicBezTo>
                        <a:pt x="4763" y="3175"/>
                        <a:pt x="10738" y="2800"/>
                        <a:pt x="14288" y="6350"/>
                      </a:cubicBezTo>
                      <a:cubicBezTo>
                        <a:pt x="17838" y="9900"/>
                        <a:pt x="15130" y="17501"/>
                        <a:pt x="19050" y="20637"/>
                      </a:cubicBezTo>
                      <a:cubicBezTo>
                        <a:pt x="24161" y="24726"/>
                        <a:pt x="31750" y="23812"/>
                        <a:pt x="38100" y="25400"/>
                      </a:cubicBezTo>
                      <a:cubicBezTo>
                        <a:pt x="53975" y="23812"/>
                        <a:pt x="70179" y="24225"/>
                        <a:pt x="85725" y="20637"/>
                      </a:cubicBezTo>
                      <a:cubicBezTo>
                        <a:pt x="91302" y="19350"/>
                        <a:pt x="94782" y="13437"/>
                        <a:pt x="100013" y="11112"/>
                      </a:cubicBezTo>
                      <a:cubicBezTo>
                        <a:pt x="109188" y="7034"/>
                        <a:pt x="128588" y="1587"/>
                        <a:pt x="128588" y="1587"/>
                      </a:cubicBezTo>
                      <a:lnTo>
                        <a:pt x="157163" y="11112"/>
                      </a:lnTo>
                      <a:cubicBezTo>
                        <a:pt x="161925" y="12700"/>
                        <a:pt x="166580" y="14657"/>
                        <a:pt x="171450" y="15875"/>
                      </a:cubicBezTo>
                      <a:lnTo>
                        <a:pt x="209550" y="25400"/>
                      </a:lnTo>
                      <a:cubicBezTo>
                        <a:pt x="223838" y="23812"/>
                        <a:pt x="238233" y="23000"/>
                        <a:pt x="252413" y="20637"/>
                      </a:cubicBezTo>
                      <a:cubicBezTo>
                        <a:pt x="257365" y="19812"/>
                        <a:pt x="261680" y="15875"/>
                        <a:pt x="266700" y="15875"/>
                      </a:cubicBezTo>
                      <a:cubicBezTo>
                        <a:pt x="278199" y="15875"/>
                        <a:pt x="293523" y="21640"/>
                        <a:pt x="304800" y="25400"/>
                      </a:cubicBezTo>
                      <a:cubicBezTo>
                        <a:pt x="317500" y="23812"/>
                        <a:pt x="330385" y="23319"/>
                        <a:pt x="342900" y="20637"/>
                      </a:cubicBezTo>
                      <a:cubicBezTo>
                        <a:pt x="352717" y="18533"/>
                        <a:pt x="361512" y="12357"/>
                        <a:pt x="371475" y="11112"/>
                      </a:cubicBezTo>
                      <a:lnTo>
                        <a:pt x="409575" y="6350"/>
                      </a:lnTo>
                      <a:cubicBezTo>
                        <a:pt x="414338" y="4762"/>
                        <a:pt x="418843" y="1587"/>
                        <a:pt x="423863" y="1587"/>
                      </a:cubicBezTo>
                      <a:cubicBezTo>
                        <a:pt x="486921" y="1587"/>
                        <a:pt x="406687" y="8867"/>
                        <a:pt x="457200" y="11112"/>
                      </a:cubicBezTo>
                      <a:cubicBezTo>
                        <a:pt x="523828" y="14073"/>
                        <a:pt x="590550" y="14287"/>
                        <a:pt x="657225" y="15875"/>
                      </a:cubicBezTo>
                      <a:cubicBezTo>
                        <a:pt x="685449" y="58210"/>
                        <a:pt x="665274" y="36784"/>
                        <a:pt x="771525" y="25400"/>
                      </a:cubicBezTo>
                      <a:cubicBezTo>
                        <a:pt x="781508" y="24330"/>
                        <a:pt x="800100" y="15875"/>
                        <a:pt x="800100" y="15875"/>
                      </a:cubicBezTo>
                      <a:cubicBezTo>
                        <a:pt x="804863" y="11112"/>
                        <a:pt x="807998" y="3717"/>
                        <a:pt x="814388" y="1587"/>
                      </a:cubicBezTo>
                      <a:cubicBezTo>
                        <a:pt x="819150" y="0"/>
                        <a:pt x="823848" y="4971"/>
                        <a:pt x="828675" y="6350"/>
                      </a:cubicBezTo>
                      <a:cubicBezTo>
                        <a:pt x="834969" y="8148"/>
                        <a:pt x="841456" y="9231"/>
                        <a:pt x="847725" y="11112"/>
                      </a:cubicBezTo>
                      <a:cubicBezTo>
                        <a:pt x="857342" y="13997"/>
                        <a:pt x="876300" y="20637"/>
                        <a:pt x="876300" y="20637"/>
                      </a:cubicBezTo>
                      <a:cubicBezTo>
                        <a:pt x="909638" y="19050"/>
                        <a:pt x="942960" y="14640"/>
                        <a:pt x="976313" y="15875"/>
                      </a:cubicBezTo>
                      <a:cubicBezTo>
                        <a:pt x="986346" y="16247"/>
                        <a:pt x="1004888" y="25400"/>
                        <a:pt x="1004888" y="25400"/>
                      </a:cubicBezTo>
                      <a:cubicBezTo>
                        <a:pt x="1009650" y="23812"/>
                        <a:pt x="1014275" y="21726"/>
                        <a:pt x="1019175" y="20637"/>
                      </a:cubicBezTo>
                      <a:cubicBezTo>
                        <a:pt x="1028601" y="18542"/>
                        <a:pt x="1038589" y="18928"/>
                        <a:pt x="1047750" y="15875"/>
                      </a:cubicBezTo>
                      <a:cubicBezTo>
                        <a:pt x="1053180" y="14065"/>
                        <a:pt x="1057275" y="9525"/>
                        <a:pt x="1062038" y="6350"/>
                      </a:cubicBezTo>
                      <a:cubicBezTo>
                        <a:pt x="1127489" y="11384"/>
                        <a:pt x="1105437" y="1855"/>
                        <a:pt x="1133475" y="15875"/>
                      </a:cubicBezTo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4" name="Freihandform 113"/>
                <p:cNvSpPr/>
                <p:nvPr/>
              </p:nvSpPr>
              <p:spPr>
                <a:xfrm>
                  <a:off x="4919664" y="4232275"/>
                  <a:ext cx="323850" cy="49212"/>
                </a:xfrm>
                <a:custGeom>
                  <a:avLst/>
                  <a:gdLst>
                    <a:gd name="connsiteX0" fmla="*/ 0 w 1133475"/>
                    <a:gd name="connsiteY0" fmla="*/ 1587 h 58210"/>
                    <a:gd name="connsiteX1" fmla="*/ 14288 w 1133475"/>
                    <a:gd name="connsiteY1" fmla="*/ 6350 h 58210"/>
                    <a:gd name="connsiteX2" fmla="*/ 19050 w 1133475"/>
                    <a:gd name="connsiteY2" fmla="*/ 20637 h 58210"/>
                    <a:gd name="connsiteX3" fmla="*/ 38100 w 1133475"/>
                    <a:gd name="connsiteY3" fmla="*/ 25400 h 58210"/>
                    <a:gd name="connsiteX4" fmla="*/ 85725 w 1133475"/>
                    <a:gd name="connsiteY4" fmla="*/ 20637 h 58210"/>
                    <a:gd name="connsiteX5" fmla="*/ 100013 w 1133475"/>
                    <a:gd name="connsiteY5" fmla="*/ 11112 h 58210"/>
                    <a:gd name="connsiteX6" fmla="*/ 128588 w 1133475"/>
                    <a:gd name="connsiteY6" fmla="*/ 1587 h 58210"/>
                    <a:gd name="connsiteX7" fmla="*/ 157163 w 1133475"/>
                    <a:gd name="connsiteY7" fmla="*/ 11112 h 58210"/>
                    <a:gd name="connsiteX8" fmla="*/ 171450 w 1133475"/>
                    <a:gd name="connsiteY8" fmla="*/ 15875 h 58210"/>
                    <a:gd name="connsiteX9" fmla="*/ 209550 w 1133475"/>
                    <a:gd name="connsiteY9" fmla="*/ 25400 h 58210"/>
                    <a:gd name="connsiteX10" fmla="*/ 252413 w 1133475"/>
                    <a:gd name="connsiteY10" fmla="*/ 20637 h 58210"/>
                    <a:gd name="connsiteX11" fmla="*/ 266700 w 1133475"/>
                    <a:gd name="connsiteY11" fmla="*/ 15875 h 58210"/>
                    <a:gd name="connsiteX12" fmla="*/ 304800 w 1133475"/>
                    <a:gd name="connsiteY12" fmla="*/ 25400 h 58210"/>
                    <a:gd name="connsiteX13" fmla="*/ 342900 w 1133475"/>
                    <a:gd name="connsiteY13" fmla="*/ 20637 h 58210"/>
                    <a:gd name="connsiteX14" fmla="*/ 371475 w 1133475"/>
                    <a:gd name="connsiteY14" fmla="*/ 11112 h 58210"/>
                    <a:gd name="connsiteX15" fmla="*/ 409575 w 1133475"/>
                    <a:gd name="connsiteY15" fmla="*/ 6350 h 58210"/>
                    <a:gd name="connsiteX16" fmla="*/ 423863 w 1133475"/>
                    <a:gd name="connsiteY16" fmla="*/ 1587 h 58210"/>
                    <a:gd name="connsiteX17" fmla="*/ 457200 w 1133475"/>
                    <a:gd name="connsiteY17" fmla="*/ 11112 h 58210"/>
                    <a:gd name="connsiteX18" fmla="*/ 657225 w 1133475"/>
                    <a:gd name="connsiteY18" fmla="*/ 15875 h 58210"/>
                    <a:gd name="connsiteX19" fmla="*/ 771525 w 1133475"/>
                    <a:gd name="connsiteY19" fmla="*/ 25400 h 58210"/>
                    <a:gd name="connsiteX20" fmla="*/ 800100 w 1133475"/>
                    <a:gd name="connsiteY20" fmla="*/ 15875 h 58210"/>
                    <a:gd name="connsiteX21" fmla="*/ 814388 w 1133475"/>
                    <a:gd name="connsiteY21" fmla="*/ 1587 h 58210"/>
                    <a:gd name="connsiteX22" fmla="*/ 828675 w 1133475"/>
                    <a:gd name="connsiteY22" fmla="*/ 6350 h 58210"/>
                    <a:gd name="connsiteX23" fmla="*/ 847725 w 1133475"/>
                    <a:gd name="connsiteY23" fmla="*/ 11112 h 58210"/>
                    <a:gd name="connsiteX24" fmla="*/ 876300 w 1133475"/>
                    <a:gd name="connsiteY24" fmla="*/ 20637 h 58210"/>
                    <a:gd name="connsiteX25" fmla="*/ 976313 w 1133475"/>
                    <a:gd name="connsiteY25" fmla="*/ 15875 h 58210"/>
                    <a:gd name="connsiteX26" fmla="*/ 1004888 w 1133475"/>
                    <a:gd name="connsiteY26" fmla="*/ 25400 h 58210"/>
                    <a:gd name="connsiteX27" fmla="*/ 1019175 w 1133475"/>
                    <a:gd name="connsiteY27" fmla="*/ 20637 h 58210"/>
                    <a:gd name="connsiteX28" fmla="*/ 1047750 w 1133475"/>
                    <a:gd name="connsiteY28" fmla="*/ 15875 h 58210"/>
                    <a:gd name="connsiteX29" fmla="*/ 1062038 w 1133475"/>
                    <a:gd name="connsiteY29" fmla="*/ 6350 h 58210"/>
                    <a:gd name="connsiteX30" fmla="*/ 1133475 w 1133475"/>
                    <a:gd name="connsiteY30" fmla="*/ 15875 h 58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133475" h="58210">
                      <a:moveTo>
                        <a:pt x="0" y="1587"/>
                      </a:moveTo>
                      <a:cubicBezTo>
                        <a:pt x="4763" y="3175"/>
                        <a:pt x="10738" y="2800"/>
                        <a:pt x="14288" y="6350"/>
                      </a:cubicBezTo>
                      <a:cubicBezTo>
                        <a:pt x="17838" y="9900"/>
                        <a:pt x="15130" y="17501"/>
                        <a:pt x="19050" y="20637"/>
                      </a:cubicBezTo>
                      <a:cubicBezTo>
                        <a:pt x="24161" y="24726"/>
                        <a:pt x="31750" y="23812"/>
                        <a:pt x="38100" y="25400"/>
                      </a:cubicBezTo>
                      <a:cubicBezTo>
                        <a:pt x="53975" y="23812"/>
                        <a:pt x="70179" y="24225"/>
                        <a:pt x="85725" y="20637"/>
                      </a:cubicBezTo>
                      <a:cubicBezTo>
                        <a:pt x="91302" y="19350"/>
                        <a:pt x="94782" y="13437"/>
                        <a:pt x="100013" y="11112"/>
                      </a:cubicBezTo>
                      <a:cubicBezTo>
                        <a:pt x="109188" y="7034"/>
                        <a:pt x="128588" y="1587"/>
                        <a:pt x="128588" y="1587"/>
                      </a:cubicBezTo>
                      <a:lnTo>
                        <a:pt x="157163" y="11112"/>
                      </a:lnTo>
                      <a:cubicBezTo>
                        <a:pt x="161925" y="12700"/>
                        <a:pt x="166580" y="14657"/>
                        <a:pt x="171450" y="15875"/>
                      </a:cubicBezTo>
                      <a:lnTo>
                        <a:pt x="209550" y="25400"/>
                      </a:lnTo>
                      <a:cubicBezTo>
                        <a:pt x="223838" y="23812"/>
                        <a:pt x="238233" y="23000"/>
                        <a:pt x="252413" y="20637"/>
                      </a:cubicBezTo>
                      <a:cubicBezTo>
                        <a:pt x="257365" y="19812"/>
                        <a:pt x="261680" y="15875"/>
                        <a:pt x="266700" y="15875"/>
                      </a:cubicBezTo>
                      <a:cubicBezTo>
                        <a:pt x="278199" y="15875"/>
                        <a:pt x="293523" y="21640"/>
                        <a:pt x="304800" y="25400"/>
                      </a:cubicBezTo>
                      <a:cubicBezTo>
                        <a:pt x="317500" y="23812"/>
                        <a:pt x="330385" y="23319"/>
                        <a:pt x="342900" y="20637"/>
                      </a:cubicBezTo>
                      <a:cubicBezTo>
                        <a:pt x="352717" y="18533"/>
                        <a:pt x="361512" y="12357"/>
                        <a:pt x="371475" y="11112"/>
                      </a:cubicBezTo>
                      <a:lnTo>
                        <a:pt x="409575" y="6350"/>
                      </a:lnTo>
                      <a:cubicBezTo>
                        <a:pt x="414338" y="4762"/>
                        <a:pt x="418843" y="1587"/>
                        <a:pt x="423863" y="1587"/>
                      </a:cubicBezTo>
                      <a:cubicBezTo>
                        <a:pt x="486921" y="1587"/>
                        <a:pt x="406687" y="8867"/>
                        <a:pt x="457200" y="11112"/>
                      </a:cubicBezTo>
                      <a:cubicBezTo>
                        <a:pt x="523828" y="14073"/>
                        <a:pt x="590550" y="14287"/>
                        <a:pt x="657225" y="15875"/>
                      </a:cubicBezTo>
                      <a:cubicBezTo>
                        <a:pt x="685449" y="58210"/>
                        <a:pt x="665274" y="36784"/>
                        <a:pt x="771525" y="25400"/>
                      </a:cubicBezTo>
                      <a:cubicBezTo>
                        <a:pt x="781508" y="24330"/>
                        <a:pt x="800100" y="15875"/>
                        <a:pt x="800100" y="15875"/>
                      </a:cubicBezTo>
                      <a:cubicBezTo>
                        <a:pt x="804863" y="11112"/>
                        <a:pt x="807998" y="3717"/>
                        <a:pt x="814388" y="1587"/>
                      </a:cubicBezTo>
                      <a:cubicBezTo>
                        <a:pt x="819150" y="0"/>
                        <a:pt x="823848" y="4971"/>
                        <a:pt x="828675" y="6350"/>
                      </a:cubicBezTo>
                      <a:cubicBezTo>
                        <a:pt x="834969" y="8148"/>
                        <a:pt x="841456" y="9231"/>
                        <a:pt x="847725" y="11112"/>
                      </a:cubicBezTo>
                      <a:cubicBezTo>
                        <a:pt x="857342" y="13997"/>
                        <a:pt x="876300" y="20637"/>
                        <a:pt x="876300" y="20637"/>
                      </a:cubicBezTo>
                      <a:cubicBezTo>
                        <a:pt x="909638" y="19050"/>
                        <a:pt x="942960" y="14640"/>
                        <a:pt x="976313" y="15875"/>
                      </a:cubicBezTo>
                      <a:cubicBezTo>
                        <a:pt x="986346" y="16247"/>
                        <a:pt x="1004888" y="25400"/>
                        <a:pt x="1004888" y="25400"/>
                      </a:cubicBezTo>
                      <a:cubicBezTo>
                        <a:pt x="1009650" y="23812"/>
                        <a:pt x="1014275" y="21726"/>
                        <a:pt x="1019175" y="20637"/>
                      </a:cubicBezTo>
                      <a:cubicBezTo>
                        <a:pt x="1028601" y="18542"/>
                        <a:pt x="1038589" y="18928"/>
                        <a:pt x="1047750" y="15875"/>
                      </a:cubicBezTo>
                      <a:cubicBezTo>
                        <a:pt x="1053180" y="14065"/>
                        <a:pt x="1057275" y="9525"/>
                        <a:pt x="1062038" y="6350"/>
                      </a:cubicBezTo>
                      <a:cubicBezTo>
                        <a:pt x="1127489" y="11384"/>
                        <a:pt x="1105437" y="1855"/>
                        <a:pt x="1133475" y="15875"/>
                      </a:cubicBezTo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sp>
          <p:nvSpPr>
            <p:cNvPr id="101" name="Pfeil nach rechts 100"/>
            <p:cNvSpPr/>
            <p:nvPr/>
          </p:nvSpPr>
          <p:spPr>
            <a:xfrm>
              <a:off x="4806265" y="3491542"/>
              <a:ext cx="685800" cy="36195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Textfeld 104"/>
            <p:cNvSpPr txBox="1"/>
            <p:nvPr/>
          </p:nvSpPr>
          <p:spPr>
            <a:xfrm>
              <a:off x="6547135" y="1530304"/>
              <a:ext cx="236649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de-DE" dirty="0" err="1" smtClean="0"/>
                <a:t>Friction</a:t>
              </a:r>
              <a:r>
                <a:rPr lang="de-DE" dirty="0" smtClean="0"/>
                <a:t> </a:t>
              </a:r>
              <a:r>
                <a:rPr lang="de-DE" dirty="0" err="1" smtClean="0"/>
                <a:t>head</a:t>
              </a:r>
              <a:r>
                <a:rPr lang="de-DE" dirty="0" smtClean="0"/>
                <a:t> </a:t>
              </a:r>
              <a:r>
                <a:rPr lang="de-DE" dirty="0" err="1" smtClean="0"/>
                <a:t>loss</a:t>
              </a:r>
              <a:r>
                <a:rPr lang="de-DE" dirty="0" smtClean="0"/>
                <a:t> (</a:t>
              </a:r>
              <a:r>
                <a:rPr lang="de-DE" dirty="0" err="1" smtClean="0"/>
                <a:t>h</a:t>
              </a:r>
              <a:r>
                <a:rPr lang="de-DE" baseline="-25000" dirty="0" err="1" smtClean="0"/>
                <a:t>f</a:t>
              </a:r>
              <a:r>
                <a:rPr lang="de-DE" dirty="0" smtClean="0"/>
                <a:t>)</a:t>
              </a:r>
              <a:endParaRPr lang="de-DE" dirty="0"/>
            </a:p>
          </p:txBody>
        </p:sp>
        <p:cxnSp>
          <p:nvCxnSpPr>
            <p:cNvPr id="130" name="Gerade Verbindung 129"/>
            <p:cNvCxnSpPr>
              <a:stCxn id="41" idx="0"/>
              <a:endCxn id="46" idx="0"/>
            </p:cNvCxnSpPr>
            <p:nvPr/>
          </p:nvCxnSpPr>
          <p:spPr>
            <a:xfrm>
              <a:off x="2323988" y="1412545"/>
              <a:ext cx="3800475" cy="590550"/>
            </a:xfrm>
            <a:prstGeom prst="line">
              <a:avLst/>
            </a:prstGeom>
            <a:ln w="19050">
              <a:solidFill>
                <a:srgbClr val="3333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feld 82"/>
            <p:cNvSpPr txBox="1"/>
            <p:nvPr/>
          </p:nvSpPr>
          <p:spPr>
            <a:xfrm>
              <a:off x="2798579" y="3747641"/>
              <a:ext cx="227337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de-DE" dirty="0" err="1" smtClean="0"/>
                <a:t>Roughness</a:t>
              </a:r>
              <a:r>
                <a:rPr lang="de-DE" dirty="0" smtClean="0"/>
                <a:t> (C)</a:t>
              </a:r>
              <a:endParaRPr lang="de-DE" baseline="-25000" dirty="0"/>
            </a:p>
          </p:txBody>
        </p:sp>
        <p:sp>
          <p:nvSpPr>
            <p:cNvPr id="86" name="Textfeld 85"/>
            <p:cNvSpPr txBox="1"/>
            <p:nvPr/>
          </p:nvSpPr>
          <p:spPr>
            <a:xfrm>
              <a:off x="-220849" y="3497724"/>
              <a:ext cx="16891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de-DE" dirty="0" err="1" smtClean="0"/>
                <a:t>Discharge</a:t>
              </a:r>
              <a:r>
                <a:rPr lang="de-DE" dirty="0" smtClean="0"/>
                <a:t> (Q)</a:t>
              </a:r>
              <a:endParaRPr lang="de-DE" baseline="-25000" dirty="0"/>
            </a:p>
          </p:txBody>
        </p:sp>
      </p:grpSp>
      <p:sp>
        <p:nvSpPr>
          <p:cNvPr id="24" name="AutoShape 50" descr="push%20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5" name="AutoShape 52" descr="push%20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8" name="Textfeld 87"/>
          <p:cNvSpPr txBox="1"/>
          <p:nvPr/>
        </p:nvSpPr>
        <p:spPr>
          <a:xfrm>
            <a:off x="1647106" y="4881858"/>
            <a:ext cx="205976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Hazen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Williams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feld 90"/>
              <p:cNvSpPr txBox="1"/>
              <p:nvPr/>
            </p:nvSpPr>
            <p:spPr>
              <a:xfrm>
                <a:off x="3978771" y="4692176"/>
                <a:ext cx="3384376" cy="659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</a:rPr>
                        <m:t>𝑐𝑜𝑛𝑠𝑡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sSup>
                            <m:sSupPr>
                              <m:ctrlPr>
                                <a:rPr lang="de-DE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4.87</m:t>
                              </m:r>
                            </m:sup>
                          </m:sSup>
                        </m:den>
                      </m:f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1.85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1.85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1" name="Textfeld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771" y="4692176"/>
                <a:ext cx="3384376" cy="6592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feld 91"/>
              <p:cNvSpPr txBox="1"/>
              <p:nvPr/>
            </p:nvSpPr>
            <p:spPr>
              <a:xfrm>
                <a:off x="3954539" y="5446448"/>
                <a:ext cx="3384376" cy="652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Δ</m:t>
                      </m:r>
                      <m:r>
                        <a:rPr lang="de-DE" b="0" i="1" smtClean="0">
                          <a:latin typeface="Cambria Math"/>
                        </a:rPr>
                        <m:t>𝑝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</a:rPr>
                        <m:t>𝑐𝑜𝑛𝑠𝑡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ρ</m:t>
                      </m:r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·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·</m:t>
                      </m:r>
                      <m:f>
                        <m:fPr>
                          <m:ctrlPr>
                            <a:rPr lang="de-DE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sSup>
                            <m:sSupPr>
                              <m:ctrlPr>
                                <a:rPr lang="de-DE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4.87</m:t>
                              </m:r>
                            </m:sup>
                          </m:sSup>
                        </m:den>
                      </m:f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1.85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1.85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2" name="Textfeld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539" y="5446448"/>
                <a:ext cx="3384376" cy="6520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Textfeld 124"/>
          <p:cNvSpPr txBox="1"/>
          <p:nvPr/>
        </p:nvSpPr>
        <p:spPr>
          <a:xfrm>
            <a:off x="2369778" y="5644951"/>
            <a:ext cx="12883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5135639" y="5007089"/>
            <a:ext cx="4017975" cy="396593"/>
            <a:chOff x="5135639" y="5007089"/>
            <a:chExt cx="4017975" cy="396593"/>
          </a:xfrm>
        </p:grpSpPr>
        <p:sp>
          <p:nvSpPr>
            <p:cNvPr id="5" name="Ellipse 4"/>
            <p:cNvSpPr/>
            <p:nvPr/>
          </p:nvSpPr>
          <p:spPr>
            <a:xfrm>
              <a:off x="5135639" y="5011682"/>
              <a:ext cx="1632345" cy="392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feld 126"/>
            <p:cNvSpPr txBox="1"/>
            <p:nvPr/>
          </p:nvSpPr>
          <p:spPr>
            <a:xfrm>
              <a:off x="6790694" y="5007089"/>
              <a:ext cx="23629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de-DE" dirty="0" err="1" smtClean="0">
                  <a:solidFill>
                    <a:srgbClr val="FF0000"/>
                  </a:solidFill>
                </a:rPr>
                <a:t>Combined</a:t>
              </a:r>
              <a:r>
                <a:rPr lang="de-DE" dirty="0" smtClean="0">
                  <a:solidFill>
                    <a:srgbClr val="FF0000"/>
                  </a:solidFill>
                </a:rPr>
                <a:t> </a:t>
              </a:r>
              <a:r>
                <a:rPr lang="de-DE" dirty="0" err="1" smtClean="0">
                  <a:solidFill>
                    <a:srgbClr val="FF0000"/>
                  </a:solidFill>
                </a:rPr>
                <a:t>scale</a:t>
              </a:r>
              <a:endParaRPr lang="de-DE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6" name="Gruppieren 145"/>
          <p:cNvGrpSpPr/>
          <p:nvPr/>
        </p:nvGrpSpPr>
        <p:grpSpPr>
          <a:xfrm>
            <a:off x="-26695" y="-242010"/>
            <a:ext cx="2741680" cy="905254"/>
            <a:chOff x="-26695" y="-242010"/>
            <a:chExt cx="2741680" cy="905254"/>
          </a:xfrm>
        </p:grpSpPr>
        <p:grpSp>
          <p:nvGrpSpPr>
            <p:cNvPr id="147" name="Gruppieren 146"/>
            <p:cNvGrpSpPr/>
            <p:nvPr/>
          </p:nvGrpSpPr>
          <p:grpSpPr>
            <a:xfrm>
              <a:off x="-26695" y="-242010"/>
              <a:ext cx="772604" cy="905254"/>
              <a:chOff x="317330" y="4388696"/>
              <a:chExt cx="905254" cy="905254"/>
            </a:xfrm>
          </p:grpSpPr>
          <p:pic>
            <p:nvPicPr>
              <p:cNvPr id="157" name="Picture 4" descr="Fußabdruck Ausmalbilder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17330" y="4388696"/>
                <a:ext cx="905254" cy="9052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8" name="Textfeld 157"/>
              <p:cNvSpPr txBox="1"/>
              <p:nvPr/>
            </p:nvSpPr>
            <p:spPr>
              <a:xfrm>
                <a:off x="486283" y="4742867"/>
                <a:ext cx="7018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>
                    <a:solidFill>
                      <a:srgbClr val="00B050"/>
                    </a:solidFill>
                  </a:rPr>
                  <a:t>1</a:t>
                </a:r>
                <a:endParaRPr lang="en-US" sz="800" b="1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148" name="Gruppieren 147"/>
            <p:cNvGrpSpPr/>
            <p:nvPr/>
          </p:nvGrpSpPr>
          <p:grpSpPr>
            <a:xfrm>
              <a:off x="1942381" y="-242010"/>
              <a:ext cx="772604" cy="905254"/>
              <a:chOff x="317330" y="4388696"/>
              <a:chExt cx="905254" cy="905254"/>
            </a:xfrm>
          </p:grpSpPr>
          <p:pic>
            <p:nvPicPr>
              <p:cNvPr id="155" name="Picture 4" descr="Fußabdruck Ausmalbilder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17330" y="4388696"/>
                <a:ext cx="905254" cy="9052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6" name="Textfeld 155"/>
              <p:cNvSpPr txBox="1"/>
              <p:nvPr/>
            </p:nvSpPr>
            <p:spPr>
              <a:xfrm>
                <a:off x="486283" y="4742867"/>
                <a:ext cx="7018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3</a:t>
                </a:r>
                <a:endParaRPr lang="en-US" sz="8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149" name="Gruppieren 148"/>
            <p:cNvGrpSpPr/>
            <p:nvPr/>
          </p:nvGrpSpPr>
          <p:grpSpPr>
            <a:xfrm>
              <a:off x="629664" y="-242010"/>
              <a:ext cx="772604" cy="905254"/>
              <a:chOff x="317330" y="4388696"/>
              <a:chExt cx="905254" cy="905254"/>
            </a:xfrm>
          </p:grpSpPr>
          <p:pic>
            <p:nvPicPr>
              <p:cNvPr id="153" name="Picture 4" descr="Fußabdruck Ausmalbilder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17330" y="4388696"/>
                <a:ext cx="905254" cy="9052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4" name="Textfeld 153"/>
              <p:cNvSpPr txBox="1"/>
              <p:nvPr/>
            </p:nvSpPr>
            <p:spPr>
              <a:xfrm>
                <a:off x="486283" y="4742867"/>
                <a:ext cx="7018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/>
                  <a:t>2a</a:t>
                </a:r>
                <a:endParaRPr lang="en-US" sz="800" b="1" dirty="0"/>
              </a:p>
            </p:txBody>
          </p:sp>
        </p:grpSp>
        <p:grpSp>
          <p:nvGrpSpPr>
            <p:cNvPr id="150" name="Gruppieren 149"/>
            <p:cNvGrpSpPr/>
            <p:nvPr/>
          </p:nvGrpSpPr>
          <p:grpSpPr>
            <a:xfrm>
              <a:off x="1286023" y="-242010"/>
              <a:ext cx="772604" cy="905254"/>
              <a:chOff x="317330" y="4388696"/>
              <a:chExt cx="905254" cy="905254"/>
            </a:xfrm>
          </p:grpSpPr>
          <p:pic>
            <p:nvPicPr>
              <p:cNvPr id="151" name="Picture 4" descr="Fußabdruck Ausmalbilder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17330" y="4388696"/>
                <a:ext cx="905254" cy="9052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2" name="Textfeld 151"/>
              <p:cNvSpPr txBox="1"/>
              <p:nvPr/>
            </p:nvSpPr>
            <p:spPr>
              <a:xfrm>
                <a:off x="486283" y="4742867"/>
                <a:ext cx="7018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2b</a:t>
                </a:r>
                <a:endParaRPr lang="en-US" sz="8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4657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An </a:t>
            </a:r>
            <a:r>
              <a:rPr lang="de-DE" sz="2000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Example</a:t>
            </a:r>
            <a:endParaRPr lang="de-DE" sz="2000" baseline="30000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  <a:cs typeface="Arial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51590" y="-2335854"/>
            <a:ext cx="1328936" cy="8828916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 flipV="1">
            <a:off x="4006850" y="2508122"/>
            <a:ext cx="0" cy="469900"/>
          </a:xfrm>
          <a:prstGeom prst="straightConnector1">
            <a:avLst/>
          </a:prstGeom>
          <a:ln w="222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4013200" y="1339722"/>
            <a:ext cx="0" cy="897631"/>
          </a:xfrm>
          <a:prstGeom prst="straightConnector1">
            <a:avLst/>
          </a:prstGeom>
          <a:ln w="222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2971800" y="2978022"/>
            <a:ext cx="200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00FF"/>
                </a:solidFill>
              </a:rPr>
              <a:t>D = 1 </a:t>
            </a:r>
            <a:r>
              <a:rPr lang="de-DE" sz="1400" dirty="0" err="1" smtClean="0">
                <a:solidFill>
                  <a:srgbClr val="0000FF"/>
                </a:solidFill>
              </a:rPr>
              <a:t>inch</a:t>
            </a:r>
            <a:r>
              <a:rPr lang="de-DE" sz="1400" dirty="0" smtClean="0">
                <a:solidFill>
                  <a:srgbClr val="0000FF"/>
                </a:solidFill>
              </a:rPr>
              <a:t> (</a:t>
            </a:r>
            <a:r>
              <a:rPr lang="de-DE" sz="1400" dirty="0" err="1" smtClean="0">
                <a:solidFill>
                  <a:srgbClr val="0000FF"/>
                </a:solidFill>
              </a:rPr>
              <a:t>steel</a:t>
            </a:r>
            <a:r>
              <a:rPr lang="de-DE" sz="1400" dirty="0" smtClean="0">
                <a:solidFill>
                  <a:srgbClr val="0000FF"/>
                </a:solidFill>
              </a:rPr>
              <a:t>)</a:t>
            </a:r>
            <a:br>
              <a:rPr lang="de-DE" sz="1400" dirty="0" smtClean="0">
                <a:solidFill>
                  <a:srgbClr val="0000FF"/>
                </a:solidFill>
              </a:rPr>
            </a:b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(D</a:t>
            </a:r>
            <a:r>
              <a:rPr lang="de-DE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4.87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·C</a:t>
            </a:r>
            <a:r>
              <a:rPr lang="de-DE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1.85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225801" y="1041608"/>
            <a:ext cx="1678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00FF"/>
                </a:solidFill>
              </a:rPr>
              <a:t>Q = 17.5 GPM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19" name="Gerade Verbindung mit Pfeil 18"/>
          <p:cNvCxnSpPr/>
          <p:nvPr/>
        </p:nvCxnSpPr>
        <p:spPr>
          <a:xfrm flipV="1">
            <a:off x="8845550" y="1993772"/>
            <a:ext cx="0" cy="984251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8851900" y="1117472"/>
            <a:ext cx="0" cy="550434"/>
          </a:xfrm>
          <a:prstGeom prst="straightConnector1">
            <a:avLst/>
          </a:prstGeom>
          <a:ln w="222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8039100" y="2992775"/>
            <a:ext cx="1104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  <a:latin typeface="Calibri"/>
                <a:cs typeface="Calibri"/>
              </a:rPr>
              <a:t>Δ</a:t>
            </a:r>
            <a:r>
              <a:rPr lang="de-DE" sz="1400" dirty="0" smtClean="0">
                <a:solidFill>
                  <a:srgbClr val="FF0000"/>
                </a:solidFill>
                <a:latin typeface="Calibri"/>
                <a:cs typeface="Calibri"/>
              </a:rPr>
              <a:t>p = </a:t>
            </a:r>
            <a:r>
              <a:rPr lang="de-DE" sz="1400" dirty="0" smtClean="0">
                <a:solidFill>
                  <a:srgbClr val="FF0000"/>
                </a:solidFill>
              </a:rPr>
              <a:t>3.8 </a:t>
            </a:r>
            <a:r>
              <a:rPr lang="de-DE" sz="1400" dirty="0" err="1" smtClean="0">
                <a:solidFill>
                  <a:srgbClr val="FF0000"/>
                </a:solidFill>
              </a:rPr>
              <a:t>psi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8039100" y="836344"/>
            <a:ext cx="1104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00FF"/>
                </a:solidFill>
              </a:rPr>
              <a:t> L = 40 </a:t>
            </a:r>
            <a:r>
              <a:rPr lang="de-DE" sz="1400" dirty="0" err="1" smtClean="0">
                <a:solidFill>
                  <a:srgbClr val="0000FF"/>
                </a:solidFill>
              </a:rPr>
              <a:t>ft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789382" y="700907"/>
            <a:ext cx="2687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GPM = (US) </a:t>
            </a:r>
            <a:r>
              <a:rPr lang="de-DE" sz="1200" dirty="0" err="1" smtClean="0"/>
              <a:t>gallons</a:t>
            </a:r>
            <a:r>
              <a:rPr lang="de-DE" sz="1200" dirty="0" smtClean="0"/>
              <a:t> per </a:t>
            </a:r>
            <a:r>
              <a:rPr lang="de-DE" sz="1200" dirty="0" err="1" smtClean="0"/>
              <a:t>minute</a:t>
            </a:r>
            <a:endParaRPr lang="en-US" sz="1200" dirty="0"/>
          </a:p>
        </p:txBody>
      </p:sp>
      <p:grpSp>
        <p:nvGrpSpPr>
          <p:cNvPr id="55" name="Gruppieren 54"/>
          <p:cNvGrpSpPr/>
          <p:nvPr/>
        </p:nvGrpSpPr>
        <p:grpSpPr>
          <a:xfrm>
            <a:off x="-26695" y="-242010"/>
            <a:ext cx="2741680" cy="905254"/>
            <a:chOff x="-26695" y="-242010"/>
            <a:chExt cx="2741680" cy="905254"/>
          </a:xfrm>
        </p:grpSpPr>
        <p:grpSp>
          <p:nvGrpSpPr>
            <p:cNvPr id="56" name="Gruppieren 55"/>
            <p:cNvGrpSpPr/>
            <p:nvPr/>
          </p:nvGrpSpPr>
          <p:grpSpPr>
            <a:xfrm>
              <a:off x="-26695" y="-242010"/>
              <a:ext cx="772604" cy="905254"/>
              <a:chOff x="317330" y="4388696"/>
              <a:chExt cx="905254" cy="905254"/>
            </a:xfrm>
          </p:grpSpPr>
          <p:pic>
            <p:nvPicPr>
              <p:cNvPr id="66" name="Picture 4" descr="Fußabdruck Ausmalbilder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17330" y="4388696"/>
                <a:ext cx="905254" cy="9052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7" name="Textfeld 66"/>
              <p:cNvSpPr txBox="1"/>
              <p:nvPr/>
            </p:nvSpPr>
            <p:spPr>
              <a:xfrm>
                <a:off x="486283" y="4742867"/>
                <a:ext cx="7018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>
                    <a:solidFill>
                      <a:srgbClr val="00B050"/>
                    </a:solidFill>
                  </a:rPr>
                  <a:t>1</a:t>
                </a:r>
                <a:endParaRPr lang="en-US" sz="800" b="1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57" name="Gruppieren 56"/>
            <p:cNvGrpSpPr/>
            <p:nvPr/>
          </p:nvGrpSpPr>
          <p:grpSpPr>
            <a:xfrm>
              <a:off x="1942381" y="-242010"/>
              <a:ext cx="772604" cy="905254"/>
              <a:chOff x="317330" y="4388696"/>
              <a:chExt cx="905254" cy="905254"/>
            </a:xfrm>
          </p:grpSpPr>
          <p:pic>
            <p:nvPicPr>
              <p:cNvPr id="64" name="Picture 4" descr="Fußabdruck Ausmalbilder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17330" y="4388696"/>
                <a:ext cx="905254" cy="9052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" name="Textfeld 64"/>
              <p:cNvSpPr txBox="1"/>
              <p:nvPr/>
            </p:nvSpPr>
            <p:spPr>
              <a:xfrm>
                <a:off x="486283" y="4742867"/>
                <a:ext cx="7018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3</a:t>
                </a:r>
                <a:endParaRPr lang="en-US" sz="8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58" name="Gruppieren 57"/>
            <p:cNvGrpSpPr/>
            <p:nvPr/>
          </p:nvGrpSpPr>
          <p:grpSpPr>
            <a:xfrm>
              <a:off x="629664" y="-242010"/>
              <a:ext cx="772604" cy="905254"/>
              <a:chOff x="317330" y="4388696"/>
              <a:chExt cx="905254" cy="905254"/>
            </a:xfrm>
          </p:grpSpPr>
          <p:pic>
            <p:nvPicPr>
              <p:cNvPr id="62" name="Picture 4" descr="Fußabdruck Ausmalbilder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17330" y="4388696"/>
                <a:ext cx="905254" cy="9052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3" name="Textfeld 62"/>
              <p:cNvSpPr txBox="1"/>
              <p:nvPr/>
            </p:nvSpPr>
            <p:spPr>
              <a:xfrm>
                <a:off x="486283" y="4742867"/>
                <a:ext cx="7018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/>
                  <a:t>2a</a:t>
                </a:r>
                <a:endParaRPr lang="en-US" sz="800" b="1" dirty="0"/>
              </a:p>
            </p:txBody>
          </p:sp>
        </p:grpSp>
        <p:grpSp>
          <p:nvGrpSpPr>
            <p:cNvPr id="59" name="Gruppieren 58"/>
            <p:cNvGrpSpPr/>
            <p:nvPr/>
          </p:nvGrpSpPr>
          <p:grpSpPr>
            <a:xfrm>
              <a:off x="1286023" y="-242010"/>
              <a:ext cx="772604" cy="905254"/>
              <a:chOff x="317330" y="4388696"/>
              <a:chExt cx="905254" cy="905254"/>
            </a:xfrm>
          </p:grpSpPr>
          <p:pic>
            <p:nvPicPr>
              <p:cNvPr id="60" name="Picture 4" descr="Fußabdruck Ausmalbilder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17330" y="4388696"/>
                <a:ext cx="905254" cy="9052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" name="Textfeld 60"/>
              <p:cNvSpPr txBox="1"/>
              <p:nvPr/>
            </p:nvSpPr>
            <p:spPr>
              <a:xfrm>
                <a:off x="486283" y="4742867"/>
                <a:ext cx="7018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2b</a:t>
                </a:r>
                <a:endParaRPr lang="en-US" sz="8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grpSp>
        <p:nvGrpSpPr>
          <p:cNvPr id="5" name="Gruppieren 4"/>
          <p:cNvGrpSpPr/>
          <p:nvPr/>
        </p:nvGrpSpPr>
        <p:grpSpPr>
          <a:xfrm>
            <a:off x="2029188" y="3701630"/>
            <a:ext cx="6858000" cy="2554258"/>
            <a:chOff x="2029188" y="3701630"/>
            <a:chExt cx="6858000" cy="255425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2029188" y="3980931"/>
              <a:ext cx="6858000" cy="2274957"/>
              <a:chOff x="1181101" y="3875610"/>
              <a:chExt cx="6858000" cy="2274957"/>
            </a:xfrm>
          </p:grpSpPr>
          <p:pic>
            <p:nvPicPr>
              <p:cNvPr id="7" name="Grafik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708202" y="1348509"/>
                <a:ext cx="1803797" cy="6858000"/>
              </a:xfrm>
              <a:prstGeom prst="rect">
                <a:avLst/>
              </a:prstGeom>
            </p:spPr>
          </p:pic>
          <p:cxnSp>
            <p:nvCxnSpPr>
              <p:cNvPr id="17" name="Gerade Verbindung mit Pfeil 16"/>
              <p:cNvCxnSpPr>
                <a:stCxn id="23" idx="0"/>
              </p:cNvCxnSpPr>
              <p:nvPr/>
            </p:nvCxnSpPr>
            <p:spPr>
              <a:xfrm flipV="1">
                <a:off x="3778250" y="4695158"/>
                <a:ext cx="0" cy="1147632"/>
              </a:xfrm>
              <a:prstGeom prst="straightConnector1">
                <a:avLst/>
              </a:prstGeom>
              <a:ln w="22225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feld 22"/>
              <p:cNvSpPr txBox="1"/>
              <p:nvPr/>
            </p:nvSpPr>
            <p:spPr>
              <a:xfrm>
                <a:off x="3225800" y="5842790"/>
                <a:ext cx="11049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 smtClean="0">
                    <a:solidFill>
                      <a:srgbClr val="0000FF"/>
                    </a:solidFill>
                    <a:latin typeface="Calibri"/>
                    <a:cs typeface="Calibri"/>
                  </a:rPr>
                  <a:t>Δ</a:t>
                </a:r>
                <a:r>
                  <a:rPr lang="de-DE" sz="1400" dirty="0" smtClean="0">
                    <a:solidFill>
                      <a:srgbClr val="0000FF"/>
                    </a:solidFill>
                    <a:latin typeface="Calibri"/>
                    <a:cs typeface="Calibri"/>
                  </a:rPr>
                  <a:t>p = </a:t>
                </a:r>
                <a:r>
                  <a:rPr lang="de-DE" sz="1400" dirty="0" smtClean="0">
                    <a:solidFill>
                      <a:srgbClr val="0000FF"/>
                    </a:solidFill>
                  </a:rPr>
                  <a:t>3.8 </a:t>
                </a:r>
                <a:r>
                  <a:rPr lang="de-DE" sz="1400" dirty="0" err="1" smtClean="0">
                    <a:solidFill>
                      <a:srgbClr val="0000FF"/>
                    </a:solidFill>
                  </a:rPr>
                  <a:t>psi</a:t>
                </a:r>
                <a:endParaRPr lang="en-US" sz="14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25" name="Gerade Verbindung mit Pfeil 24"/>
              <p:cNvCxnSpPr/>
              <p:nvPr/>
            </p:nvCxnSpPr>
            <p:spPr>
              <a:xfrm flipV="1">
                <a:off x="4766541" y="4695157"/>
                <a:ext cx="0" cy="1147633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feld 25"/>
              <p:cNvSpPr txBox="1"/>
              <p:nvPr/>
            </p:nvSpPr>
            <p:spPr>
              <a:xfrm>
                <a:off x="4425950" y="5842790"/>
                <a:ext cx="10512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 err="1" smtClean="0">
                    <a:solidFill>
                      <a:srgbClr val="FF0000"/>
                    </a:solidFill>
                  </a:rPr>
                  <a:t>h</a:t>
                </a:r>
                <a:r>
                  <a:rPr lang="de-DE" sz="1400" baseline="-25000" dirty="0" err="1" smtClean="0">
                    <a:solidFill>
                      <a:srgbClr val="FF0000"/>
                    </a:solidFill>
                  </a:rPr>
                  <a:t>f</a:t>
                </a:r>
                <a:r>
                  <a:rPr lang="de-DE" sz="1400" dirty="0" smtClean="0">
                    <a:solidFill>
                      <a:srgbClr val="FF0000"/>
                    </a:solidFill>
                  </a:rPr>
                  <a:t> = 8.8 </a:t>
                </a:r>
                <a:r>
                  <a:rPr lang="de-DE" sz="1400" dirty="0" err="1" smtClean="0">
                    <a:solidFill>
                      <a:srgbClr val="FF0000"/>
                    </a:solidFill>
                  </a:rPr>
                  <a:t>ft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2" name="Textfeld 31"/>
            <p:cNvSpPr txBox="1"/>
            <p:nvPr/>
          </p:nvSpPr>
          <p:spPr>
            <a:xfrm>
              <a:off x="3760081" y="3701630"/>
              <a:ext cx="15119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1 </a:t>
              </a:r>
              <a:r>
                <a:rPr lang="en-US" sz="1400" dirty="0" err="1">
                  <a:solidFill>
                    <a:srgbClr val="FF0000"/>
                  </a:solidFill>
                </a:rPr>
                <a:t>ft</a:t>
              </a:r>
              <a:r>
                <a:rPr lang="en-US" sz="1400" dirty="0">
                  <a:solidFill>
                    <a:srgbClr val="FF0000"/>
                  </a:solidFill>
                </a:rPr>
                <a:t> = 0.434 psi</a:t>
              </a:r>
            </a:p>
          </p:txBody>
        </p:sp>
        <p:sp>
          <p:nvSpPr>
            <p:cNvPr id="4" name="Ellipse 3"/>
            <p:cNvSpPr/>
            <p:nvPr/>
          </p:nvSpPr>
          <p:spPr>
            <a:xfrm>
              <a:off x="4343400" y="4303643"/>
              <a:ext cx="561109" cy="24847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73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711</Words>
  <Application>Microsoft Office PowerPoint</Application>
  <PresentationFormat>Bildschirmpräsentation (4:3)</PresentationFormat>
  <Paragraphs>167</Paragraphs>
  <Slides>16</Slides>
  <Notes>16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Hyperion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</dc:creator>
  <cp:lastModifiedBy>Heimann</cp:lastModifiedBy>
  <cp:revision>381</cp:revision>
  <cp:lastPrinted>2020-09-12T19:35:41Z</cp:lastPrinted>
  <dcterms:created xsi:type="dcterms:W3CDTF">2003-11-19T19:53:59Z</dcterms:created>
  <dcterms:modified xsi:type="dcterms:W3CDTF">2020-09-15T09:06:27Z</dcterms:modified>
</cp:coreProperties>
</file>